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6" r:id="rId2"/>
    <p:sldMasterId id="2147483664" r:id="rId3"/>
  </p:sldMasterIdLst>
  <p:notesMasterIdLst>
    <p:notesMasterId r:id="rId58"/>
  </p:notesMasterIdLst>
  <p:sldIdLst>
    <p:sldId id="256" r:id="rId4"/>
    <p:sldId id="257" r:id="rId5"/>
    <p:sldId id="335" r:id="rId6"/>
    <p:sldId id="258" r:id="rId7"/>
    <p:sldId id="259" r:id="rId8"/>
    <p:sldId id="260" r:id="rId9"/>
    <p:sldId id="261" r:id="rId10"/>
    <p:sldId id="262" r:id="rId11"/>
    <p:sldId id="263" r:id="rId12"/>
    <p:sldId id="264" r:id="rId13"/>
    <p:sldId id="336" r:id="rId14"/>
    <p:sldId id="268" r:id="rId15"/>
    <p:sldId id="349" r:id="rId16"/>
    <p:sldId id="337" r:id="rId17"/>
    <p:sldId id="273" r:id="rId18"/>
    <p:sldId id="354" r:id="rId19"/>
    <p:sldId id="338" r:id="rId20"/>
    <p:sldId id="278" r:id="rId21"/>
    <p:sldId id="355" r:id="rId22"/>
    <p:sldId id="339" r:id="rId23"/>
    <p:sldId id="283" r:id="rId24"/>
    <p:sldId id="284" r:id="rId25"/>
    <p:sldId id="340" r:id="rId26"/>
    <p:sldId id="288" r:id="rId27"/>
    <p:sldId id="358" r:id="rId28"/>
    <p:sldId id="341" r:id="rId29"/>
    <p:sldId id="293" r:id="rId30"/>
    <p:sldId id="294" r:id="rId31"/>
    <p:sldId id="342" r:id="rId32"/>
    <p:sldId id="298" r:id="rId33"/>
    <p:sldId id="356" r:id="rId34"/>
    <p:sldId id="343" r:id="rId35"/>
    <p:sldId id="303" r:id="rId36"/>
    <p:sldId id="357" r:id="rId37"/>
    <p:sldId id="344" r:id="rId38"/>
    <p:sldId id="308" r:id="rId39"/>
    <p:sldId id="309" r:id="rId40"/>
    <p:sldId id="267" r:id="rId41"/>
    <p:sldId id="313" r:id="rId42"/>
    <p:sldId id="350" r:id="rId43"/>
    <p:sldId id="345" r:id="rId44"/>
    <p:sldId id="318" r:id="rId45"/>
    <p:sldId id="351" r:id="rId46"/>
    <p:sldId id="346" r:id="rId47"/>
    <p:sldId id="323" r:id="rId48"/>
    <p:sldId id="359" r:id="rId49"/>
    <p:sldId id="347" r:id="rId50"/>
    <p:sldId id="326" r:id="rId51"/>
    <p:sldId id="352" r:id="rId52"/>
    <p:sldId id="348" r:id="rId53"/>
    <p:sldId id="331" r:id="rId54"/>
    <p:sldId id="353" r:id="rId55"/>
    <p:sldId id="272" r:id="rId56"/>
    <p:sldId id="334" r:id="rId57"/>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5" d="100"/>
          <a:sy n="105" d="100"/>
        </p:scale>
        <p:origin x="798" y="96"/>
      </p:cViewPr>
      <p:guideLst>
        <p:guide orient="horz" pos="2160"/>
        <p:guide pos="461"/>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r>
              <a:rPr lang="en-US" sz="2400" b="0" strike="noStrike" spc="-1">
                <a:solidFill>
                  <a:schemeClr val="dk1"/>
                </a:solidFill>
                <a:latin typeface="Arial"/>
              </a:rPr>
              <a:t>Click to move the slide</a:t>
            </a:r>
          </a:p>
        </p:txBody>
      </p:sp>
      <p:sp>
        <p:nvSpPr>
          <p:cNvPr id="40"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en-US" sz="2000" b="0" strike="noStrike" spc="-1">
                <a:solidFill>
                  <a:srgbClr val="000000"/>
                </a:solidFill>
                <a:latin typeface="Arial"/>
              </a:rPr>
              <a:t>Click to edit the notes format</a:t>
            </a:r>
          </a:p>
        </p:txBody>
      </p:sp>
      <p:sp>
        <p:nvSpPr>
          <p:cNvPr id="41"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&lt;header&gt;</a:t>
            </a:r>
          </a:p>
        </p:txBody>
      </p:sp>
      <p:sp>
        <p:nvSpPr>
          <p:cNvPr id="42"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&lt;date/time&gt;</a:t>
            </a:r>
          </a:p>
        </p:txBody>
      </p:sp>
      <p:sp>
        <p:nvSpPr>
          <p:cNvPr id="43"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&lt;footer&gt;</a:t>
            </a:r>
          </a:p>
        </p:txBody>
      </p:sp>
      <p:sp>
        <p:nvSpPr>
          <p:cNvPr id="44"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CF4821C9-4A11-475A-A69B-48655EAE4D83}" type="slidenum">
              <a:rPr lang="en-US" sz="1400" b="0" strike="noStrike" spc="-1">
                <a:solidFill>
                  <a:srgbClr val="000000"/>
                </a:solidFill>
                <a:latin typeface="Times New Roman"/>
              </a:rPr>
              <a:t>‹#›</a:t>
            </a:fld>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laceHolder 1"/>
          <p:cNvSpPr>
            <a:spLocks noGrp="1" noRot="1" noChangeAspect="1"/>
          </p:cNvSpPr>
          <p:nvPr>
            <p:ph type="sldImg"/>
          </p:nvPr>
        </p:nvSpPr>
        <p:spPr>
          <a:xfrm>
            <a:off x="-3252788" y="1157288"/>
            <a:ext cx="11811001" cy="6643687"/>
          </a:xfrm>
          <a:prstGeom prst="rect">
            <a:avLst/>
          </a:prstGeom>
          <a:ln w="0">
            <a:noFill/>
          </a:ln>
        </p:spPr>
      </p:sp>
      <p:sp>
        <p:nvSpPr>
          <p:cNvPr id="47" name="PlaceHolder 2"/>
          <p:cNvSpPr>
            <a:spLocks noGrp="1"/>
          </p:cNvSpPr>
          <p:nvPr>
            <p:ph type="body"/>
          </p:nvPr>
        </p:nvSpPr>
        <p:spPr>
          <a:xfrm>
            <a:off x="5087520" y="1040040"/>
            <a:ext cx="1914840" cy="8554320"/>
          </a:xfrm>
          <a:prstGeom prst="rect">
            <a:avLst/>
          </a:prstGeom>
          <a:noFill/>
          <a:ln w="9360">
            <a:noFill/>
          </a:ln>
        </p:spPr>
        <p:txBody>
          <a:bodyPr lIns="96120" tIns="48240" rIns="96120" bIns="48240" numCol="1" spcCol="0" anchor="t">
            <a:normAutofit fontScale="92500" lnSpcReduction="20000"/>
          </a:bodyPr>
          <a:lstStyle/>
          <a:p>
            <a:r>
              <a:t>Hefur þú haft samskipti við bæjar- eða sveitarstjórnarskrifstofur sveitarfélagsins á sl. tveimur árum, þar með talið við þjónustuver? Hvaða þjónustu telur þú að sveitarfélagið þurfi helst að bæta? Hversu ánægð(ur) eða óánægð(ur) ert þú með þjónustu leikskóla sveitarfélagsins? Hversu ánægð(ur) eða óánægð(ur) ert þú með þjónustu við eldri borgara í sveitarfélaginu? Hversu ánægð(ur) eða óánægð(ur) ert þú með þjónustu við fatlað fólk í sveitarfélaginu? Hversu ánægð(ur) eða óánægð(ur) ert þú með skipulagsmál almennt í sveitarfélaginu? Á heildina litið, hversu ánægð(ur) eða óánægð(ur) ert þú með sveitarfélagið sem stað til að búa á? Hversu vel eða illa finnst þér starfsfólk bæjarins/sveitarfélagsins hafa leyst úr erindi eða erindum þínum? Hversu ánægð(ur) eða óánægð(ur) ert þú með þjónustu grunnskóla sveitarfélagsins? Hversu ánægð(ur) eða óánægð(ur) ert þú með aðstöðu til íþróttaiðkunar í sveitarfélaginu? Hversu ánægð(ur) eða óánægð(ur) ert þú með þjónustu við barnafjölskyldur í sveitarfélaginu? Hversu ánægð(ur) eða óánægð(ur) ert þú með þjónustu í tengslum við sorphirðu í sveitarfélaginu? Hversu ánægð(ur) eða óánægð(ur) ert þú með gæði umhverfisins í nágrenni við heimili þitt? Hversu ánægð(ur) eða óánægð(ur) ert þú með þjónustu sveitarfélagsins á heildina litið, bæði út frá reynslu þinni og áliti? Hversu ánægð(ur) eða óánægð(ur) ert þú með hvernig sveitarfélagið sinnir menningarmálum?</a:t>
            </a:r>
          </a:p>
        </p:txBody>
      </p:sp>
      <p:sp>
        <p:nvSpPr>
          <p:cNvPr id="48" name="PlaceHolder 3"/>
          <p:cNvSpPr>
            <a:spLocks noGrp="1"/>
          </p:cNvSpPr>
          <p:nvPr>
            <p:ph type="sldNum" idx="4"/>
          </p:nvPr>
        </p:nvSpPr>
        <p:spPr>
          <a:xfrm>
            <a:off x="4026600" y="9665640"/>
            <a:ext cx="3075480" cy="567360"/>
          </a:xfrm>
          <a:prstGeom prst="rect">
            <a:avLst/>
          </a:prstGeom>
          <a:noFill/>
          <a:ln w="9360">
            <a:noFill/>
          </a:ln>
        </p:spPr>
        <p:txBody>
          <a:bodyPr lIns="96120" tIns="48240" rIns="96120" bIns="48240" numCol="1" spcCol="0" anchor="b">
            <a:noAutofit/>
          </a:bodyPr>
          <a:lstStyle>
            <a:lvl1pPr indent="0" algn="r" defTabSz="960840">
              <a:lnSpc>
                <a:spcPct val="100000"/>
              </a:lnSpc>
              <a:buNone/>
              <a:defRPr lang="en-US" sz="1200" b="0" strike="noStrike" spc="-1">
                <a:solidFill>
                  <a:schemeClr val="dk1"/>
                </a:solidFill>
                <a:latin typeface="Arial"/>
                <a:ea typeface="+mn-ea"/>
              </a:defRPr>
            </a:lvl1pPr>
          </a:lstStyle>
          <a:p>
            <a:pPr indent="0" algn="r" defTabSz="960840">
              <a:lnSpc>
                <a:spcPct val="100000"/>
              </a:lnSpc>
              <a:buNone/>
            </a:pPr>
            <a:fld id="{1714F3D3-B8A7-4800-95A9-0AFE05FA05D2}" type="slidenum">
              <a:rPr lang="en-US" sz="1200" b="0" strike="noStrike" spc="-1">
                <a:solidFill>
                  <a:schemeClr val="dk1"/>
                </a:solidFill>
                <a:latin typeface="Arial"/>
                <a:ea typeface="+mn-ea"/>
              </a:rPr>
              <a:t>1</a:t>
            </a:fld>
            <a:endParaRPr lang="en-US"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DG_Forsida">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DG_hvit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Rectangle 17"/>
          <p:cNvSpPr/>
          <p:nvPr/>
        </p:nvSpPr>
        <p:spPr>
          <a:xfrm>
            <a:off x="11605680" y="6502680"/>
            <a:ext cx="304560" cy="227924"/>
          </a:xfrm>
          <a:prstGeom prst="rect">
            <a:avLst/>
          </a:prstGeom>
          <a:noFill/>
          <a:ln w="9525">
            <a:noFill/>
          </a:ln>
        </p:spPr>
        <p:style>
          <a:lnRef idx="0">
            <a:scrgbClr r="0" g="0" b="0"/>
          </a:lnRef>
          <a:fillRef idx="0">
            <a:scrgbClr r="0" g="0" b="0"/>
          </a:fillRef>
          <a:effectRef idx="0">
            <a:scrgbClr r="0" g="0" b="0"/>
          </a:effectRef>
          <a:fontRef idx="minor"/>
        </p:style>
        <p:txBody>
          <a:bodyPr lIns="44280" tIns="44280" rIns="44280" bIns="44280" anchor="t">
            <a:spAutoFit/>
          </a:bodyPr>
          <a:lstStyle/>
          <a:p>
            <a:pPr algn="ctr">
              <a:lnSpc>
                <a:spcPct val="100000"/>
              </a:lnSpc>
            </a:pPr>
            <a:fld id="{A6AF046F-5962-410D-A115-8F9C7FFA07D7}" type="slidenum">
              <a:rPr lang="da-DK" sz="900" b="0" strike="noStrike" spc="-1">
                <a:solidFill>
                  <a:srgbClr val="010307"/>
                </a:solidFill>
                <a:latin typeface="+mj-lt"/>
                <a:ea typeface="Plain Light"/>
              </a:rPr>
              <a:t>‹#›</a:t>
            </a:fld>
            <a:endParaRPr lang="en-US" sz="900" b="0" strike="noStrike" spc="-1" dirty="0">
              <a:solidFill>
                <a:srgbClr val="000000"/>
              </a:solidFill>
              <a:latin typeface="+mj-lt"/>
            </a:endParaRPr>
          </a:p>
        </p:txBody>
      </p:sp>
      <p:pic>
        <p:nvPicPr>
          <p:cNvPr id="5" name="Picture 2" descr="A black background with a black square&#10;&#10;Description automatically generated with medium confidence"/>
          <p:cNvPicPr/>
          <p:nvPr/>
        </p:nvPicPr>
        <p:blipFill>
          <a:blip r:embed="rId3"/>
          <a:stretch/>
        </p:blipFill>
        <p:spPr>
          <a:xfrm>
            <a:off x="11703240" y="43200"/>
            <a:ext cx="431640" cy="421560"/>
          </a:xfrm>
          <a:prstGeom prst="rect">
            <a:avLst/>
          </a:prstGeom>
          <a:ln w="0">
            <a:noFill/>
          </a:ln>
        </p:spPr>
      </p:pic>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n-US" sz="2400" b="0" strike="noStrike" spc="-1" dirty="0">
                <a:solidFill>
                  <a:schemeClr val="dk1"/>
                </a:solidFill>
                <a:latin typeface="Arial"/>
              </a:rPr>
              <a:t>Click to edit the title text format</a:t>
            </a:r>
          </a:p>
        </p:txBody>
      </p:sp>
      <p:sp>
        <p:nvSpPr>
          <p:cNvPr id="6" name="PlaceHolder 3">
            <a:extLst>
              <a:ext uri="{FF2B5EF4-FFF2-40B4-BE49-F238E27FC236}">
                <a16:creationId xmlns:a16="http://schemas.microsoft.com/office/drawing/2014/main" id="{48E960B1-0A3D-F4A1-3C44-DF92132E4A10}"/>
              </a:ext>
            </a:extLst>
          </p:cNvPr>
          <p:cNvSpPr>
            <a:spLocks noGrp="1"/>
          </p:cNvSpPr>
          <p:nvPr>
            <p:ph type="body" idx="1"/>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460" b="0" strike="noStrike" spc="-1" dirty="0">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60" b="0" strike="noStrike" spc="-1" dirty="0">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460" b="0" strike="noStrike" spc="-1" dirty="0">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sv-SE" sz="2460" b="0" strike="noStrike" spc="-1" dirty="0">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sv-SE" sz="2000" b="0" strike="noStrike" spc="-1" dirty="0">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sv-SE" sz="2000" b="0" strike="noStrike" spc="-1" dirty="0">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sv-SE" sz="2000" b="0" strike="noStrike" spc="-1" dirty="0">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3" name="Rectangle 17" hidden="1"/>
          <p:cNvSpPr/>
          <p:nvPr/>
        </p:nvSpPr>
        <p:spPr>
          <a:xfrm>
            <a:off x="11605680" y="6502680"/>
            <a:ext cx="304560" cy="227924"/>
          </a:xfrm>
          <a:prstGeom prst="rect">
            <a:avLst/>
          </a:prstGeom>
          <a:noFill/>
          <a:ln w="9525">
            <a:noFill/>
          </a:ln>
        </p:spPr>
        <p:style>
          <a:lnRef idx="0">
            <a:scrgbClr r="0" g="0" b="0"/>
          </a:lnRef>
          <a:fillRef idx="0">
            <a:scrgbClr r="0" g="0" b="0"/>
          </a:fillRef>
          <a:effectRef idx="0">
            <a:scrgbClr r="0" g="0" b="0"/>
          </a:effectRef>
          <a:fontRef idx="minor"/>
        </p:style>
        <p:txBody>
          <a:bodyPr lIns="44280" tIns="44280" rIns="44280" bIns="44280" anchor="t">
            <a:spAutoFit/>
          </a:bodyPr>
          <a:lstStyle/>
          <a:p>
            <a:pPr algn="ctr">
              <a:lnSpc>
                <a:spcPct val="100000"/>
              </a:lnSpc>
            </a:pPr>
            <a:fld id="{427125AB-42CF-4DDD-BEC7-52F9D7E4B2AC}" type="slidenum">
              <a:rPr lang="da-DK" sz="900" b="0" strike="noStrike" spc="-1">
                <a:solidFill>
                  <a:srgbClr val="010307"/>
                </a:solidFill>
                <a:latin typeface="Arial" panose="020B0604020202020204" pitchFamily="34" charset="0"/>
                <a:ea typeface="Plain Light"/>
              </a:rPr>
              <a:t>‹#›</a:t>
            </a:fld>
            <a:endParaRPr lang="en-US" sz="900" b="0" strike="noStrike" spc="-1" dirty="0">
              <a:solidFill>
                <a:srgbClr val="000000"/>
              </a:solidFill>
              <a:latin typeface="Arial"/>
            </a:endParaRPr>
          </a:p>
        </p:txBody>
      </p:sp>
      <p:pic>
        <p:nvPicPr>
          <p:cNvPr id="14" name="Picture 2" descr="A black background with a black square&#10;&#10;Description automatically generated with medium confidence"/>
          <p:cNvPicPr/>
          <p:nvPr/>
        </p:nvPicPr>
        <p:blipFill>
          <a:blip r:embed="rId3"/>
          <a:stretch/>
        </p:blipFill>
        <p:spPr>
          <a:xfrm>
            <a:off x="11703240" y="43200"/>
            <a:ext cx="431640" cy="421560"/>
          </a:xfrm>
          <a:prstGeom prst="rect">
            <a:avLst/>
          </a:prstGeom>
          <a:ln w="0">
            <a:noFill/>
          </a:ln>
        </p:spPr>
      </p:pic>
      <p:pic>
        <p:nvPicPr>
          <p:cNvPr id="15" name="Picture 4" descr="A blue and white rectangle with white text&#10;&#10;Description automatically generated"/>
          <p:cNvPicPr/>
          <p:nvPr userDrawn="1"/>
        </p:nvPicPr>
        <p:blipFill>
          <a:blip r:embed="rId4"/>
          <a:stretch/>
        </p:blipFill>
        <p:spPr>
          <a:xfrm>
            <a:off x="0" y="0"/>
            <a:ext cx="12191760" cy="6857640"/>
          </a:xfrm>
          <a:prstGeom prst="rect">
            <a:avLst/>
          </a:prstGeom>
          <a:ln w="0">
            <a:noFill/>
          </a:ln>
        </p:spPr>
      </p:pic>
      <p:sp>
        <p:nvSpPr>
          <p:cNvPr id="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n-US" sz="2400" b="0" strike="noStrike" spc="-1" dirty="0">
                <a:solidFill>
                  <a:schemeClr val="dk1"/>
                </a:solidFill>
                <a:latin typeface="Arial"/>
              </a:rPr>
              <a:t>Click to edit the title text format</a:t>
            </a:r>
          </a:p>
        </p:txBody>
      </p:sp>
      <p:sp>
        <p:nvSpPr>
          <p:cNvPr id="2" name="PlaceHolder 3">
            <a:extLst>
              <a:ext uri="{FF2B5EF4-FFF2-40B4-BE49-F238E27FC236}">
                <a16:creationId xmlns:a16="http://schemas.microsoft.com/office/drawing/2014/main" id="{C0D4F376-052F-AC68-C9F7-6844DDCECDD4}"/>
              </a:ext>
            </a:extLst>
          </p:cNvPr>
          <p:cNvSpPr>
            <a:spLocks noGrp="1"/>
          </p:cNvSpPr>
          <p:nvPr>
            <p:ph type="body" idx="1"/>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460" b="0" strike="noStrike" spc="-1" dirty="0">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60" b="0" strike="noStrike" spc="-1" dirty="0">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460" b="0" strike="noStrike" spc="-1" dirty="0">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sv-SE" sz="2460" b="0" strike="noStrike" spc="-1" dirty="0">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sv-SE" sz="2000" b="0" strike="noStrike" spc="-1" dirty="0">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sv-SE" sz="2000" b="0" strike="noStrike" spc="-1" dirty="0">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sv-SE" sz="2000" b="0" strike="noStrike" spc="-1" dirty="0">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34B58"/>
        </a:solidFill>
        <a:effectLst/>
      </p:bgPr>
    </p:bg>
    <p:spTree>
      <p:nvGrpSpPr>
        <p:cNvPr id="1" name=""/>
        <p:cNvGrpSpPr/>
        <p:nvPr/>
      </p:nvGrpSpPr>
      <p:grpSpPr>
        <a:xfrm>
          <a:off x="0" y="0"/>
          <a:ext cx="0" cy="0"/>
          <a:chOff x="0" y="0"/>
          <a:chExt cx="0" cy="0"/>
        </a:xfrm>
      </p:grpSpPr>
      <p:sp>
        <p:nvSpPr>
          <p:cNvPr id="27" name="Rectangle 17" hidden="1"/>
          <p:cNvSpPr/>
          <p:nvPr/>
        </p:nvSpPr>
        <p:spPr>
          <a:xfrm>
            <a:off x="11605680" y="6502680"/>
            <a:ext cx="304560" cy="227924"/>
          </a:xfrm>
          <a:prstGeom prst="rect">
            <a:avLst/>
          </a:prstGeom>
          <a:noFill/>
          <a:ln w="9525">
            <a:noFill/>
          </a:ln>
        </p:spPr>
        <p:style>
          <a:lnRef idx="0">
            <a:scrgbClr r="0" g="0" b="0"/>
          </a:lnRef>
          <a:fillRef idx="0">
            <a:scrgbClr r="0" g="0" b="0"/>
          </a:fillRef>
          <a:effectRef idx="0">
            <a:scrgbClr r="0" g="0" b="0"/>
          </a:effectRef>
          <a:fontRef idx="minor"/>
        </p:style>
        <p:txBody>
          <a:bodyPr lIns="44280" tIns="44280" rIns="44280" bIns="44280" anchor="t">
            <a:spAutoFit/>
          </a:bodyPr>
          <a:lstStyle/>
          <a:p>
            <a:pPr algn="ctr">
              <a:lnSpc>
                <a:spcPct val="100000"/>
              </a:lnSpc>
            </a:pPr>
            <a:fld id="{5180378B-9428-4FA6-ABAD-12DAD20D6F92}" type="slidenum">
              <a:rPr lang="da-DK" sz="900" b="0" strike="noStrike" spc="-1">
                <a:solidFill>
                  <a:srgbClr val="010307"/>
                </a:solidFill>
                <a:latin typeface="Arial" panose="020B0604020202020204" pitchFamily="34" charset="0"/>
                <a:ea typeface="Plain Light"/>
              </a:rPr>
              <a:t>‹#›</a:t>
            </a:fld>
            <a:endParaRPr lang="en-US" sz="900" b="0" strike="noStrike" spc="-1" dirty="0">
              <a:solidFill>
                <a:srgbClr val="FFFFFF"/>
              </a:solidFill>
              <a:latin typeface="Arial"/>
            </a:endParaRPr>
          </a:p>
        </p:txBody>
      </p:sp>
      <p:pic>
        <p:nvPicPr>
          <p:cNvPr id="28" name="Picture 2" descr="A black background with a black square&#10;&#10;Description automatically generated with medium confidence"/>
          <p:cNvPicPr/>
          <p:nvPr/>
        </p:nvPicPr>
        <p:blipFill>
          <a:blip r:embed="rId3"/>
          <a:stretch/>
        </p:blipFill>
        <p:spPr>
          <a:xfrm>
            <a:off x="11703240" y="43200"/>
            <a:ext cx="431640" cy="421560"/>
          </a:xfrm>
          <a:prstGeom prst="rect">
            <a:avLst/>
          </a:prstGeom>
          <a:ln w="0">
            <a:noFill/>
          </a:ln>
        </p:spPr>
      </p:pic>
      <p:pic>
        <p:nvPicPr>
          <p:cNvPr id="29" name="Picture 1" descr="A black background with a black square&#10;&#10;Description automatically generated with medium confidence"/>
          <p:cNvPicPr/>
          <p:nvPr/>
        </p:nvPicPr>
        <p:blipFill>
          <a:blip r:embed="rId4">
            <a:extLst>
              <a:ext uri="{BEBA8EAE-BF5A-486C-A8C5-ECC9F3942E4B}">
                <a14:imgProps xmlns:a14="http://schemas.microsoft.com/office/drawing/2010/main">
                  <a14:imgLayer>
                    <a14:imgEffect>
                      <a14:brightnessContrast bright="100000" contrast="91000"/>
                    </a14:imgEffect>
                  </a14:imgLayer>
                </a14:imgProps>
              </a:ext>
            </a:extLst>
          </a:blip>
          <a:stretch/>
        </p:blipFill>
        <p:spPr>
          <a:xfrm>
            <a:off x="11703240" y="43200"/>
            <a:ext cx="431640" cy="42156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40.xml"/><Relationship Id="rId3" Type="http://schemas.openxmlformats.org/officeDocument/2006/relationships/slide" Target="slide4.xml"/><Relationship Id="rId7" Type="http://schemas.openxmlformats.org/officeDocument/2006/relationships/slide" Target="slide22.xml"/><Relationship Id="rId12" Type="http://schemas.openxmlformats.org/officeDocument/2006/relationships/slide" Target="slide37.xml"/><Relationship Id="rId17" Type="http://schemas.openxmlformats.org/officeDocument/2006/relationships/slide" Target="slide52.xml"/><Relationship Id="rId2" Type="http://schemas.openxmlformats.org/officeDocument/2006/relationships/slide" Target="slide10.xml"/><Relationship Id="rId16" Type="http://schemas.openxmlformats.org/officeDocument/2006/relationships/slide" Target="slide49.xml"/><Relationship Id="rId1" Type="http://schemas.openxmlformats.org/officeDocument/2006/relationships/slideLayout" Target="../slideLayouts/slideLayout3.xml"/><Relationship Id="rId6" Type="http://schemas.openxmlformats.org/officeDocument/2006/relationships/slide" Target="slide19.xml"/><Relationship Id="rId11" Type="http://schemas.openxmlformats.org/officeDocument/2006/relationships/slide" Target="slide34.xml"/><Relationship Id="rId5" Type="http://schemas.openxmlformats.org/officeDocument/2006/relationships/slide" Target="slide16.xml"/><Relationship Id="rId15" Type="http://schemas.openxmlformats.org/officeDocument/2006/relationships/slide" Target="slide46.xml"/><Relationship Id="rId10" Type="http://schemas.openxmlformats.org/officeDocument/2006/relationships/slide" Target="slide31.xml"/><Relationship Id="rId4" Type="http://schemas.openxmlformats.org/officeDocument/2006/relationships/slide" Target="slide13.xml"/><Relationship Id="rId9" Type="http://schemas.openxmlformats.org/officeDocument/2006/relationships/slide" Target="slide28.xml"/><Relationship Id="rId14" Type="http://schemas.openxmlformats.org/officeDocument/2006/relationships/slide" Target="slide4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p:nvPr/>
        </p:nvSpPr>
        <p:spPr>
          <a:xfrm>
            <a:off x="641538" y="4373784"/>
            <a:ext cx="7714440" cy="258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defRPr sz="3400" b="1">
                <a:solidFill>
                  <a:srgbClr val="FFFFFF"/>
                </a:solidFill>
              </a:defRPr>
            </a:pPr>
            <a:r>
              <a:rPr lang="en-GB" dirty="0" err="1"/>
              <a:t>Þjónusta</a:t>
            </a:r>
            <a:r>
              <a:rPr lang="en-GB" dirty="0"/>
              <a:t> </a:t>
            </a:r>
            <a:r>
              <a:rPr lang="en-GB" dirty="0" err="1"/>
              <a:t>sveitarfélaga</a:t>
            </a:r>
            <a:r>
              <a:rPr lang="en-GB" dirty="0"/>
              <a:t> 2025</a:t>
            </a:r>
            <a:endParaRPr lang="en-US" sz="4000" b="0" strike="noStrike" spc="-1" dirty="0">
              <a:solidFill>
                <a:srgbClr val="000000"/>
              </a:solidFill>
              <a:latin typeface="Arial" panose="020B0604020202020204" pitchFamily="34" charset="0"/>
              <a:cs typeface="Arial" panose="020B0604020202020204" pitchFamily="34" charset="0"/>
            </a:endParaRPr>
          </a:p>
          <a:p>
            <a:pPr>
              <a:lnSpc>
                <a:spcPct val="90000"/>
              </a:lnSpc>
              <a:defRPr sz="2000"/>
            </a:pPr>
            <a:r>
              <a:rPr dirty="0"/>
              <a:t> </a:t>
            </a:r>
            <a:endParaRPr lang="en-US" sz="2000" b="0" strike="noStrike" spc="-1" dirty="0">
              <a:solidFill>
                <a:srgbClr val="000000"/>
              </a:solidFill>
              <a:latin typeface="Arial" panose="020B0604020202020204" pitchFamily="34" charset="0"/>
              <a:cs typeface="Arial" panose="020B0604020202020204" pitchFamily="34" charset="0"/>
            </a:endParaRPr>
          </a:p>
          <a:p>
            <a:pPr>
              <a:lnSpc>
                <a:spcPct val="90000"/>
              </a:lnSpc>
              <a:defRPr sz="2000">
                <a:solidFill>
                  <a:srgbClr val="FFFFFF"/>
                </a:solidFill>
              </a:defRPr>
            </a:pPr>
            <a:r>
              <a:rPr dirty="0" err="1"/>
              <a:t>Kópavogur</a:t>
            </a:r>
            <a:endParaRPr lang="en-US" sz="2000" b="0" strike="noStrike" spc="-1"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Efnisyfirlit">
    <p:spTree>
      <p:nvGrpSpPr>
        <p:cNvPr id="1" name=""/>
        <p:cNvGrpSpPr/>
        <p:nvPr/>
      </p:nvGrpSpPr>
      <p:grpSpPr>
        <a:xfrm>
          <a:off x="0" y="0"/>
          <a:ext cx="0" cy="0"/>
          <a:chOff x="0" y="0"/>
          <a:chExt cx="0" cy="0"/>
        </a:xfrm>
      </p:grpSpPr>
      <p:sp>
        <p:nvSpPr>
          <p:cNvPr id="2" name="TextBox 1"/>
          <p:cNvSpPr txBox="1"/>
          <p:nvPr/>
        </p:nvSpPr>
        <p:spPr>
          <a:xfrm>
            <a:off x="720000" y="720000"/>
            <a:ext cx="1435008" cy="400110"/>
          </a:xfrm>
          <a:prstGeom prst="rect">
            <a:avLst/>
          </a:prstGeom>
          <a:noFill/>
        </p:spPr>
        <p:txBody>
          <a:bodyPr wrap="none">
            <a:spAutoFit/>
          </a:bodyPr>
          <a:lstStyle/>
          <a:p>
            <a:pPr algn="l">
              <a:defRPr sz="2000" b="1"/>
            </a:pPr>
            <a:r>
              <a:rPr dirty="0" err="1">
                <a:solidFill>
                  <a:schemeClr val="bg1"/>
                </a:solidFill>
              </a:rPr>
              <a:t>Efnisyfirlit</a:t>
            </a:r>
            <a:endParaRPr dirty="0">
              <a:solidFill>
                <a:schemeClr val="bg1"/>
              </a:solidFill>
            </a:endParaRPr>
          </a:p>
        </p:txBody>
      </p:sp>
      <p:sp>
        <p:nvSpPr>
          <p:cNvPr id="3" name="TextBox 2"/>
          <p:cNvSpPr txBox="1"/>
          <p:nvPr/>
        </p:nvSpPr>
        <p:spPr>
          <a:xfrm>
            <a:off x="720000" y="1440000"/>
            <a:ext cx="8948283" cy="3046988"/>
          </a:xfrm>
          <a:prstGeom prst="rect">
            <a:avLst/>
          </a:prstGeom>
          <a:noFill/>
        </p:spPr>
        <p:txBody>
          <a:bodyPr wrap="none">
            <a:spAutoFit/>
          </a:bodyPr>
          <a:lstStyle/>
          <a:p>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Á </a:t>
            </a:r>
            <a:r>
              <a:rPr sz="1200" u="none" dirty="0" err="1">
                <a:solidFill>
                  <a:schemeClr val="bg1"/>
                </a:solidFill>
                <a:hlinkClick r:id="rId2" action="ppaction://hlinksldjump">
                  <a:extLst>
                    <a:ext uri="{A12FA001-AC4F-418D-AE19-62706E023703}">
                      <ahyp:hlinkClr xmlns:ahyp="http://schemas.microsoft.com/office/drawing/2018/hyperlinkcolor" val="tx"/>
                    </a:ext>
                  </a:extLst>
                </a:hlinkClick>
              </a:rPr>
              <a:t>heildina</a:t>
            </a:r>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2" action="ppaction://hlinksldjump">
                  <a:extLst>
                    <a:ext uri="{A12FA001-AC4F-418D-AE19-62706E023703}">
                      <ahyp:hlinkClr xmlns:ahyp="http://schemas.microsoft.com/office/drawing/2018/hyperlinkcolor" val="tx"/>
                    </a:ext>
                  </a:extLst>
                </a:hlinkClick>
              </a:rPr>
              <a:t>litið</a:t>
            </a:r>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2" action="ppaction://hlinksldjump">
                  <a:extLst>
                    <a:ext uri="{A12FA001-AC4F-418D-AE19-62706E023703}">
                      <ahyp:hlinkClr xmlns:ahyp="http://schemas.microsoft.com/office/drawing/2018/hyperlinkcolor" val="tx"/>
                    </a:ext>
                  </a:extLst>
                </a:hlinkClick>
              </a:rPr>
              <a:t>hversu</a:t>
            </a:r>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2" action="ppaction://hlinksldjump">
                  <a:extLst>
                    <a:ext uri="{A12FA001-AC4F-418D-AE19-62706E023703}">
                      <ahyp:hlinkClr xmlns:ahyp="http://schemas.microsoft.com/office/drawing/2018/hyperlinkcolor" val="tx"/>
                    </a:ext>
                  </a:extLst>
                </a:hlinkClick>
              </a:rPr>
              <a:t>ánægð</a:t>
            </a:r>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2"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2" action="ppaction://hlinksldjump">
                  <a:extLst>
                    <a:ext uri="{A12FA001-AC4F-418D-AE19-62706E023703}">
                      <ahyp:hlinkClr xmlns:ahyp="http://schemas.microsoft.com/office/drawing/2018/hyperlinkcolor" val="tx"/>
                    </a:ext>
                  </a:extLst>
                </a:hlinkClick>
              </a:rPr>
              <a:t>eða</a:t>
            </a:r>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2" action="ppaction://hlinksldjump">
                  <a:extLst>
                    <a:ext uri="{A12FA001-AC4F-418D-AE19-62706E023703}">
                      <ahyp:hlinkClr xmlns:ahyp="http://schemas.microsoft.com/office/drawing/2018/hyperlinkcolor" val="tx"/>
                    </a:ext>
                  </a:extLst>
                </a:hlinkClick>
              </a:rPr>
              <a:t>óánægð</a:t>
            </a:r>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2"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2" action="ppaction://hlinksldjump">
                  <a:extLst>
                    <a:ext uri="{A12FA001-AC4F-418D-AE19-62706E023703}">
                      <ahyp:hlinkClr xmlns:ahyp="http://schemas.microsoft.com/office/drawing/2018/hyperlinkcolor" val="tx"/>
                    </a:ext>
                  </a:extLst>
                </a:hlinkClick>
              </a:rPr>
              <a:t>ert</a:t>
            </a:r>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2" action="ppaction://hlinksldjump">
                  <a:extLst>
                    <a:ext uri="{A12FA001-AC4F-418D-AE19-62706E023703}">
                      <ahyp:hlinkClr xmlns:ahyp="http://schemas.microsoft.com/office/drawing/2018/hyperlinkcolor" val="tx"/>
                    </a:ext>
                  </a:extLst>
                </a:hlinkClick>
              </a:rPr>
              <a:t>þú</a:t>
            </a:r>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2" action="ppaction://hlinksldjump">
                  <a:extLst>
                    <a:ext uri="{A12FA001-AC4F-418D-AE19-62706E023703}">
                      <ahyp:hlinkClr xmlns:ahyp="http://schemas.microsoft.com/office/drawing/2018/hyperlinkcolor" val="tx"/>
                    </a:ext>
                  </a:extLst>
                </a:hlinkClick>
              </a:rPr>
              <a:t>með</a:t>
            </a:r>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2" action="ppaction://hlinksldjump">
                  <a:extLst>
                    <a:ext uri="{A12FA001-AC4F-418D-AE19-62706E023703}">
                      <ahyp:hlinkClr xmlns:ahyp="http://schemas.microsoft.com/office/drawing/2018/hyperlinkcolor" val="tx"/>
                    </a:ext>
                  </a:extLst>
                </a:hlinkClick>
              </a:rPr>
              <a:t>sveitarfélagið</a:t>
            </a:r>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2" action="ppaction://hlinksldjump">
                  <a:extLst>
                    <a:ext uri="{A12FA001-AC4F-418D-AE19-62706E023703}">
                      <ahyp:hlinkClr xmlns:ahyp="http://schemas.microsoft.com/office/drawing/2018/hyperlinkcolor" val="tx"/>
                    </a:ext>
                  </a:extLst>
                </a:hlinkClick>
              </a:rPr>
              <a:t>sem</a:t>
            </a:r>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2" action="ppaction://hlinksldjump">
                  <a:extLst>
                    <a:ext uri="{A12FA001-AC4F-418D-AE19-62706E023703}">
                      <ahyp:hlinkClr xmlns:ahyp="http://schemas.microsoft.com/office/drawing/2018/hyperlinkcolor" val="tx"/>
                    </a:ext>
                  </a:extLst>
                </a:hlinkClick>
              </a:rPr>
              <a:t>stað</a:t>
            </a:r>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2" action="ppaction://hlinksldjump">
                  <a:extLst>
                    <a:ext uri="{A12FA001-AC4F-418D-AE19-62706E023703}">
                      <ahyp:hlinkClr xmlns:ahyp="http://schemas.microsoft.com/office/drawing/2018/hyperlinkcolor" val="tx"/>
                    </a:ext>
                  </a:extLst>
                </a:hlinkClick>
              </a:rPr>
              <a:t>til</a:t>
            </a:r>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2" action="ppaction://hlinksldjump">
                  <a:extLst>
                    <a:ext uri="{A12FA001-AC4F-418D-AE19-62706E023703}">
                      <ahyp:hlinkClr xmlns:ahyp="http://schemas.microsoft.com/office/drawing/2018/hyperlinkcolor" val="tx"/>
                    </a:ext>
                  </a:extLst>
                </a:hlinkClick>
              </a:rPr>
              <a:t>að</a:t>
            </a:r>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2" action="ppaction://hlinksldjump">
                  <a:extLst>
                    <a:ext uri="{A12FA001-AC4F-418D-AE19-62706E023703}">
                      <ahyp:hlinkClr xmlns:ahyp="http://schemas.microsoft.com/office/drawing/2018/hyperlinkcolor" val="tx"/>
                    </a:ext>
                  </a:extLst>
                </a:hlinkClick>
              </a:rPr>
              <a:t>búa</a:t>
            </a:r>
            <a:r>
              <a:rPr sz="1200" u="none" dirty="0">
                <a:solidFill>
                  <a:schemeClr val="bg1"/>
                </a:solidFill>
                <a:hlinkClick r:id="rId2" action="ppaction://hlinksldjump">
                  <a:extLst>
                    <a:ext uri="{A12FA001-AC4F-418D-AE19-62706E023703}">
                      <ahyp:hlinkClr xmlns:ahyp="http://schemas.microsoft.com/office/drawing/2018/hyperlinkcolor" val="tx"/>
                    </a:ext>
                  </a:extLst>
                </a:hlinkClick>
              </a:rPr>
              <a:t> á?</a:t>
            </a:r>
            <a:endParaRPr sz="1200" u="none" dirty="0">
              <a:solidFill>
                <a:schemeClr val="bg1"/>
              </a:solidFill>
              <a:hlinkClick r:id="rId3" action="ppaction://hlinksldjump">
                <a:extLst>
                  <a:ext uri="{A12FA001-AC4F-418D-AE19-62706E023703}">
                    <ahyp:hlinkClr xmlns:ahyp="http://schemas.microsoft.com/office/drawing/2018/hyperlinkcolor" val="tx"/>
                  </a:ext>
                </a:extLst>
              </a:hlinkClick>
            </a:endParaRPr>
          </a:p>
          <a:p>
            <a:r>
              <a:rPr sz="1200" u="none" dirty="0" err="1">
                <a:solidFill>
                  <a:schemeClr val="bg1"/>
                </a:solidFill>
                <a:hlinkClick r:id="rId4" action="ppaction://hlinksldjump">
                  <a:extLst>
                    <a:ext uri="{A12FA001-AC4F-418D-AE19-62706E023703}">
                      <ahyp:hlinkClr xmlns:ahyp="http://schemas.microsoft.com/office/drawing/2018/hyperlinkcolor" val="tx"/>
                    </a:ext>
                  </a:extLst>
                </a:hlinkClick>
              </a:rPr>
              <a:t>Hversu</a:t>
            </a:r>
            <a:r>
              <a:rPr sz="1200" u="none" dirty="0">
                <a:solidFill>
                  <a:schemeClr val="bg1"/>
                </a:solidFill>
                <a:hlinkClick r:id="rId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4" action="ppaction://hlinksldjump">
                  <a:extLst>
                    <a:ext uri="{A12FA001-AC4F-418D-AE19-62706E023703}">
                      <ahyp:hlinkClr xmlns:ahyp="http://schemas.microsoft.com/office/drawing/2018/hyperlinkcolor" val="tx"/>
                    </a:ext>
                  </a:extLst>
                </a:hlinkClick>
              </a:rPr>
              <a:t>ánægð</a:t>
            </a:r>
            <a:r>
              <a:rPr sz="1200" u="none" dirty="0">
                <a:solidFill>
                  <a:schemeClr val="bg1"/>
                </a:solidFill>
                <a:hlinkClick r:id="rId4"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4"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4" action="ppaction://hlinksldjump">
                  <a:extLst>
                    <a:ext uri="{A12FA001-AC4F-418D-AE19-62706E023703}">
                      <ahyp:hlinkClr xmlns:ahyp="http://schemas.microsoft.com/office/drawing/2018/hyperlinkcolor" val="tx"/>
                    </a:ext>
                  </a:extLst>
                </a:hlinkClick>
              </a:rPr>
              <a:t>eða</a:t>
            </a:r>
            <a:r>
              <a:rPr sz="1200" u="none" dirty="0">
                <a:solidFill>
                  <a:schemeClr val="bg1"/>
                </a:solidFill>
                <a:hlinkClick r:id="rId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4" action="ppaction://hlinksldjump">
                  <a:extLst>
                    <a:ext uri="{A12FA001-AC4F-418D-AE19-62706E023703}">
                      <ahyp:hlinkClr xmlns:ahyp="http://schemas.microsoft.com/office/drawing/2018/hyperlinkcolor" val="tx"/>
                    </a:ext>
                  </a:extLst>
                </a:hlinkClick>
              </a:rPr>
              <a:t>óánægð</a:t>
            </a:r>
            <a:r>
              <a:rPr sz="1200" u="none" dirty="0">
                <a:solidFill>
                  <a:schemeClr val="bg1"/>
                </a:solidFill>
                <a:hlinkClick r:id="rId4"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4"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4" action="ppaction://hlinksldjump">
                  <a:extLst>
                    <a:ext uri="{A12FA001-AC4F-418D-AE19-62706E023703}">
                      <ahyp:hlinkClr xmlns:ahyp="http://schemas.microsoft.com/office/drawing/2018/hyperlinkcolor" val="tx"/>
                    </a:ext>
                  </a:extLst>
                </a:hlinkClick>
              </a:rPr>
              <a:t>ert</a:t>
            </a:r>
            <a:r>
              <a:rPr sz="1200" u="none" dirty="0">
                <a:solidFill>
                  <a:schemeClr val="bg1"/>
                </a:solidFill>
                <a:hlinkClick r:id="rId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4" action="ppaction://hlinksldjump">
                  <a:extLst>
                    <a:ext uri="{A12FA001-AC4F-418D-AE19-62706E023703}">
                      <ahyp:hlinkClr xmlns:ahyp="http://schemas.microsoft.com/office/drawing/2018/hyperlinkcolor" val="tx"/>
                    </a:ext>
                  </a:extLst>
                </a:hlinkClick>
              </a:rPr>
              <a:t>þú</a:t>
            </a:r>
            <a:r>
              <a:rPr sz="1200" u="none" dirty="0">
                <a:solidFill>
                  <a:schemeClr val="bg1"/>
                </a:solidFill>
                <a:hlinkClick r:id="rId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4" action="ppaction://hlinksldjump">
                  <a:extLst>
                    <a:ext uri="{A12FA001-AC4F-418D-AE19-62706E023703}">
                      <ahyp:hlinkClr xmlns:ahyp="http://schemas.microsoft.com/office/drawing/2018/hyperlinkcolor" val="tx"/>
                    </a:ext>
                  </a:extLst>
                </a:hlinkClick>
              </a:rPr>
              <a:t>með</a:t>
            </a:r>
            <a:r>
              <a:rPr sz="1200" u="none" dirty="0">
                <a:solidFill>
                  <a:schemeClr val="bg1"/>
                </a:solidFill>
                <a:hlinkClick r:id="rId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4" action="ppaction://hlinksldjump">
                  <a:extLst>
                    <a:ext uri="{A12FA001-AC4F-418D-AE19-62706E023703}">
                      <ahyp:hlinkClr xmlns:ahyp="http://schemas.microsoft.com/office/drawing/2018/hyperlinkcolor" val="tx"/>
                    </a:ext>
                  </a:extLst>
                </a:hlinkClick>
              </a:rPr>
              <a:t>skipulagsmál</a:t>
            </a:r>
            <a:r>
              <a:rPr sz="1200" u="none" dirty="0">
                <a:solidFill>
                  <a:schemeClr val="bg1"/>
                </a:solidFill>
                <a:hlinkClick r:id="rId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4" action="ppaction://hlinksldjump">
                  <a:extLst>
                    <a:ext uri="{A12FA001-AC4F-418D-AE19-62706E023703}">
                      <ahyp:hlinkClr xmlns:ahyp="http://schemas.microsoft.com/office/drawing/2018/hyperlinkcolor" val="tx"/>
                    </a:ext>
                  </a:extLst>
                </a:hlinkClick>
              </a:rPr>
              <a:t>almennt</a:t>
            </a:r>
            <a:r>
              <a:rPr sz="1200" u="none" dirty="0">
                <a:solidFill>
                  <a:schemeClr val="bg1"/>
                </a:solidFill>
                <a:hlinkClick r:id="rId4" action="ppaction://hlinksldjump">
                  <a:extLst>
                    <a:ext uri="{A12FA001-AC4F-418D-AE19-62706E023703}">
                      <ahyp:hlinkClr xmlns:ahyp="http://schemas.microsoft.com/office/drawing/2018/hyperlinkcolor" val="tx"/>
                    </a:ext>
                  </a:extLst>
                </a:hlinkClick>
              </a:rPr>
              <a:t> í </a:t>
            </a:r>
            <a:r>
              <a:rPr sz="1200" u="none" dirty="0" err="1">
                <a:solidFill>
                  <a:schemeClr val="bg1"/>
                </a:solidFill>
                <a:hlinkClick r:id="rId4" action="ppaction://hlinksldjump">
                  <a:extLst>
                    <a:ext uri="{A12FA001-AC4F-418D-AE19-62706E023703}">
                      <ahyp:hlinkClr xmlns:ahyp="http://schemas.microsoft.com/office/drawing/2018/hyperlinkcolor" val="tx"/>
                    </a:ext>
                  </a:extLst>
                </a:hlinkClick>
              </a:rPr>
              <a:t>sveitarfélaginu</a:t>
            </a:r>
            <a:r>
              <a:rPr sz="1200" u="none" dirty="0">
                <a:solidFill>
                  <a:schemeClr val="bg1"/>
                </a:solidFill>
                <a:hlinkClick r:id="rId4" action="ppaction://hlinksldjump">
                  <a:extLst>
                    <a:ext uri="{A12FA001-AC4F-418D-AE19-62706E023703}">
                      <ahyp:hlinkClr xmlns:ahyp="http://schemas.microsoft.com/office/drawing/2018/hyperlinkcolor" val="tx"/>
                    </a:ext>
                  </a:extLst>
                </a:hlinkClick>
              </a:rPr>
              <a:t>?</a:t>
            </a:r>
          </a:p>
          <a:p>
            <a:r>
              <a:rPr sz="1200" u="none" dirty="0" err="1">
                <a:solidFill>
                  <a:schemeClr val="bg1"/>
                </a:solidFill>
                <a:hlinkClick r:id="rId5" action="ppaction://hlinksldjump">
                  <a:extLst>
                    <a:ext uri="{A12FA001-AC4F-418D-AE19-62706E023703}">
                      <ahyp:hlinkClr xmlns:ahyp="http://schemas.microsoft.com/office/drawing/2018/hyperlinkcolor" val="tx"/>
                    </a:ext>
                  </a:extLst>
                </a:hlinkClick>
              </a:rPr>
              <a:t>Hversu</a:t>
            </a:r>
            <a:r>
              <a:rPr sz="1200" u="none" dirty="0">
                <a:solidFill>
                  <a:schemeClr val="bg1"/>
                </a:solidFill>
                <a:hlinkClick r:id="rId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5" action="ppaction://hlinksldjump">
                  <a:extLst>
                    <a:ext uri="{A12FA001-AC4F-418D-AE19-62706E023703}">
                      <ahyp:hlinkClr xmlns:ahyp="http://schemas.microsoft.com/office/drawing/2018/hyperlinkcolor" val="tx"/>
                    </a:ext>
                  </a:extLst>
                </a:hlinkClick>
              </a:rPr>
              <a:t>ánægð</a:t>
            </a:r>
            <a:r>
              <a:rPr sz="1200" u="none" dirty="0">
                <a:solidFill>
                  <a:schemeClr val="bg1"/>
                </a:solidFill>
                <a:hlinkClick r:id="rId5"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5"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5" action="ppaction://hlinksldjump">
                  <a:extLst>
                    <a:ext uri="{A12FA001-AC4F-418D-AE19-62706E023703}">
                      <ahyp:hlinkClr xmlns:ahyp="http://schemas.microsoft.com/office/drawing/2018/hyperlinkcolor" val="tx"/>
                    </a:ext>
                  </a:extLst>
                </a:hlinkClick>
              </a:rPr>
              <a:t>eða</a:t>
            </a:r>
            <a:r>
              <a:rPr sz="1200" u="none" dirty="0">
                <a:solidFill>
                  <a:schemeClr val="bg1"/>
                </a:solidFill>
                <a:hlinkClick r:id="rId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5" action="ppaction://hlinksldjump">
                  <a:extLst>
                    <a:ext uri="{A12FA001-AC4F-418D-AE19-62706E023703}">
                      <ahyp:hlinkClr xmlns:ahyp="http://schemas.microsoft.com/office/drawing/2018/hyperlinkcolor" val="tx"/>
                    </a:ext>
                  </a:extLst>
                </a:hlinkClick>
              </a:rPr>
              <a:t>óánægð</a:t>
            </a:r>
            <a:r>
              <a:rPr sz="1200" u="none" dirty="0">
                <a:solidFill>
                  <a:schemeClr val="bg1"/>
                </a:solidFill>
                <a:hlinkClick r:id="rId5"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5"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5" action="ppaction://hlinksldjump">
                  <a:extLst>
                    <a:ext uri="{A12FA001-AC4F-418D-AE19-62706E023703}">
                      <ahyp:hlinkClr xmlns:ahyp="http://schemas.microsoft.com/office/drawing/2018/hyperlinkcolor" val="tx"/>
                    </a:ext>
                  </a:extLst>
                </a:hlinkClick>
              </a:rPr>
              <a:t>ert</a:t>
            </a:r>
            <a:r>
              <a:rPr sz="1200" u="none" dirty="0">
                <a:solidFill>
                  <a:schemeClr val="bg1"/>
                </a:solidFill>
                <a:hlinkClick r:id="rId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5" action="ppaction://hlinksldjump">
                  <a:extLst>
                    <a:ext uri="{A12FA001-AC4F-418D-AE19-62706E023703}">
                      <ahyp:hlinkClr xmlns:ahyp="http://schemas.microsoft.com/office/drawing/2018/hyperlinkcolor" val="tx"/>
                    </a:ext>
                  </a:extLst>
                </a:hlinkClick>
              </a:rPr>
              <a:t>þú</a:t>
            </a:r>
            <a:r>
              <a:rPr sz="1200" u="none" dirty="0">
                <a:solidFill>
                  <a:schemeClr val="bg1"/>
                </a:solidFill>
                <a:hlinkClick r:id="rId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5" action="ppaction://hlinksldjump">
                  <a:extLst>
                    <a:ext uri="{A12FA001-AC4F-418D-AE19-62706E023703}">
                      <ahyp:hlinkClr xmlns:ahyp="http://schemas.microsoft.com/office/drawing/2018/hyperlinkcolor" val="tx"/>
                    </a:ext>
                  </a:extLst>
                </a:hlinkClick>
              </a:rPr>
              <a:t>með</a:t>
            </a:r>
            <a:r>
              <a:rPr sz="1200" u="none" dirty="0">
                <a:solidFill>
                  <a:schemeClr val="bg1"/>
                </a:solidFill>
                <a:hlinkClick r:id="rId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5" action="ppaction://hlinksldjump">
                  <a:extLst>
                    <a:ext uri="{A12FA001-AC4F-418D-AE19-62706E023703}">
                      <ahyp:hlinkClr xmlns:ahyp="http://schemas.microsoft.com/office/drawing/2018/hyperlinkcolor" val="tx"/>
                    </a:ext>
                  </a:extLst>
                </a:hlinkClick>
              </a:rPr>
              <a:t>gæði</a:t>
            </a:r>
            <a:r>
              <a:rPr sz="1200" u="none" dirty="0">
                <a:solidFill>
                  <a:schemeClr val="bg1"/>
                </a:solidFill>
                <a:hlinkClick r:id="rId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5" action="ppaction://hlinksldjump">
                  <a:extLst>
                    <a:ext uri="{A12FA001-AC4F-418D-AE19-62706E023703}">
                      <ahyp:hlinkClr xmlns:ahyp="http://schemas.microsoft.com/office/drawing/2018/hyperlinkcolor" val="tx"/>
                    </a:ext>
                  </a:extLst>
                </a:hlinkClick>
              </a:rPr>
              <a:t>umhverfisins</a:t>
            </a:r>
            <a:r>
              <a:rPr sz="1200" u="none" dirty="0">
                <a:solidFill>
                  <a:schemeClr val="bg1"/>
                </a:solidFill>
                <a:hlinkClick r:id="rId5" action="ppaction://hlinksldjump">
                  <a:extLst>
                    <a:ext uri="{A12FA001-AC4F-418D-AE19-62706E023703}">
                      <ahyp:hlinkClr xmlns:ahyp="http://schemas.microsoft.com/office/drawing/2018/hyperlinkcolor" val="tx"/>
                    </a:ext>
                  </a:extLst>
                </a:hlinkClick>
              </a:rPr>
              <a:t> í </a:t>
            </a:r>
            <a:r>
              <a:rPr sz="1200" u="none" dirty="0" err="1">
                <a:solidFill>
                  <a:schemeClr val="bg1"/>
                </a:solidFill>
                <a:hlinkClick r:id="rId5" action="ppaction://hlinksldjump">
                  <a:extLst>
                    <a:ext uri="{A12FA001-AC4F-418D-AE19-62706E023703}">
                      <ahyp:hlinkClr xmlns:ahyp="http://schemas.microsoft.com/office/drawing/2018/hyperlinkcolor" val="tx"/>
                    </a:ext>
                  </a:extLst>
                </a:hlinkClick>
              </a:rPr>
              <a:t>nágrenni</a:t>
            </a:r>
            <a:r>
              <a:rPr sz="1200" u="none" dirty="0">
                <a:solidFill>
                  <a:schemeClr val="bg1"/>
                </a:solidFill>
                <a:hlinkClick r:id="rId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5" action="ppaction://hlinksldjump">
                  <a:extLst>
                    <a:ext uri="{A12FA001-AC4F-418D-AE19-62706E023703}">
                      <ahyp:hlinkClr xmlns:ahyp="http://schemas.microsoft.com/office/drawing/2018/hyperlinkcolor" val="tx"/>
                    </a:ext>
                  </a:extLst>
                </a:hlinkClick>
              </a:rPr>
              <a:t>við</a:t>
            </a:r>
            <a:r>
              <a:rPr sz="1200" u="none" dirty="0">
                <a:solidFill>
                  <a:schemeClr val="bg1"/>
                </a:solidFill>
                <a:hlinkClick r:id="rId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5" action="ppaction://hlinksldjump">
                  <a:extLst>
                    <a:ext uri="{A12FA001-AC4F-418D-AE19-62706E023703}">
                      <ahyp:hlinkClr xmlns:ahyp="http://schemas.microsoft.com/office/drawing/2018/hyperlinkcolor" val="tx"/>
                    </a:ext>
                  </a:extLst>
                </a:hlinkClick>
              </a:rPr>
              <a:t>heimili</a:t>
            </a:r>
            <a:r>
              <a:rPr sz="1200" u="none" dirty="0">
                <a:solidFill>
                  <a:schemeClr val="bg1"/>
                </a:solidFill>
                <a:hlinkClick r:id="rId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5" action="ppaction://hlinksldjump">
                  <a:extLst>
                    <a:ext uri="{A12FA001-AC4F-418D-AE19-62706E023703}">
                      <ahyp:hlinkClr xmlns:ahyp="http://schemas.microsoft.com/office/drawing/2018/hyperlinkcolor" val="tx"/>
                    </a:ext>
                  </a:extLst>
                </a:hlinkClick>
              </a:rPr>
              <a:t>þitt</a:t>
            </a:r>
            <a:r>
              <a:rPr sz="1200" u="none" dirty="0">
                <a:solidFill>
                  <a:schemeClr val="bg1"/>
                </a:solidFill>
                <a:hlinkClick r:id="rId5" action="ppaction://hlinksldjump">
                  <a:extLst>
                    <a:ext uri="{A12FA001-AC4F-418D-AE19-62706E023703}">
                      <ahyp:hlinkClr xmlns:ahyp="http://schemas.microsoft.com/office/drawing/2018/hyperlinkcolor" val="tx"/>
                    </a:ext>
                  </a:extLst>
                </a:hlinkClick>
              </a:rPr>
              <a:t>?</a:t>
            </a:r>
          </a:p>
          <a:p>
            <a:r>
              <a:rPr sz="1200" u="none" dirty="0" err="1">
                <a:solidFill>
                  <a:schemeClr val="bg1"/>
                </a:solidFill>
                <a:hlinkClick r:id="rId6" action="ppaction://hlinksldjump">
                  <a:extLst>
                    <a:ext uri="{A12FA001-AC4F-418D-AE19-62706E023703}">
                      <ahyp:hlinkClr xmlns:ahyp="http://schemas.microsoft.com/office/drawing/2018/hyperlinkcolor" val="tx"/>
                    </a:ext>
                  </a:extLst>
                </a:hlinkClick>
              </a:rPr>
              <a:t>Hversu</a:t>
            </a:r>
            <a:r>
              <a:rPr sz="1200" u="none" dirty="0">
                <a:solidFill>
                  <a:schemeClr val="bg1"/>
                </a:solidFill>
                <a:hlinkClick r:id="rId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6" action="ppaction://hlinksldjump">
                  <a:extLst>
                    <a:ext uri="{A12FA001-AC4F-418D-AE19-62706E023703}">
                      <ahyp:hlinkClr xmlns:ahyp="http://schemas.microsoft.com/office/drawing/2018/hyperlinkcolor" val="tx"/>
                    </a:ext>
                  </a:extLst>
                </a:hlinkClick>
              </a:rPr>
              <a:t>ánægð</a:t>
            </a:r>
            <a:r>
              <a:rPr sz="1200" u="none" dirty="0">
                <a:solidFill>
                  <a:schemeClr val="bg1"/>
                </a:solidFill>
                <a:hlinkClick r:id="rId6"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6"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6" action="ppaction://hlinksldjump">
                  <a:extLst>
                    <a:ext uri="{A12FA001-AC4F-418D-AE19-62706E023703}">
                      <ahyp:hlinkClr xmlns:ahyp="http://schemas.microsoft.com/office/drawing/2018/hyperlinkcolor" val="tx"/>
                    </a:ext>
                  </a:extLst>
                </a:hlinkClick>
              </a:rPr>
              <a:t>eða</a:t>
            </a:r>
            <a:r>
              <a:rPr sz="1200" u="none" dirty="0">
                <a:solidFill>
                  <a:schemeClr val="bg1"/>
                </a:solidFill>
                <a:hlinkClick r:id="rId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6" action="ppaction://hlinksldjump">
                  <a:extLst>
                    <a:ext uri="{A12FA001-AC4F-418D-AE19-62706E023703}">
                      <ahyp:hlinkClr xmlns:ahyp="http://schemas.microsoft.com/office/drawing/2018/hyperlinkcolor" val="tx"/>
                    </a:ext>
                  </a:extLst>
                </a:hlinkClick>
              </a:rPr>
              <a:t>óánægð</a:t>
            </a:r>
            <a:r>
              <a:rPr sz="1200" u="none" dirty="0">
                <a:solidFill>
                  <a:schemeClr val="bg1"/>
                </a:solidFill>
                <a:hlinkClick r:id="rId6"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6"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6" action="ppaction://hlinksldjump">
                  <a:extLst>
                    <a:ext uri="{A12FA001-AC4F-418D-AE19-62706E023703}">
                      <ahyp:hlinkClr xmlns:ahyp="http://schemas.microsoft.com/office/drawing/2018/hyperlinkcolor" val="tx"/>
                    </a:ext>
                  </a:extLst>
                </a:hlinkClick>
              </a:rPr>
              <a:t>ert</a:t>
            </a:r>
            <a:r>
              <a:rPr sz="1200" u="none" dirty="0">
                <a:solidFill>
                  <a:schemeClr val="bg1"/>
                </a:solidFill>
                <a:hlinkClick r:id="rId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6" action="ppaction://hlinksldjump">
                  <a:extLst>
                    <a:ext uri="{A12FA001-AC4F-418D-AE19-62706E023703}">
                      <ahyp:hlinkClr xmlns:ahyp="http://schemas.microsoft.com/office/drawing/2018/hyperlinkcolor" val="tx"/>
                    </a:ext>
                  </a:extLst>
                </a:hlinkClick>
              </a:rPr>
              <a:t>þú</a:t>
            </a:r>
            <a:r>
              <a:rPr sz="1200" u="none" dirty="0">
                <a:solidFill>
                  <a:schemeClr val="bg1"/>
                </a:solidFill>
                <a:hlinkClick r:id="rId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6" action="ppaction://hlinksldjump">
                  <a:extLst>
                    <a:ext uri="{A12FA001-AC4F-418D-AE19-62706E023703}">
                      <ahyp:hlinkClr xmlns:ahyp="http://schemas.microsoft.com/office/drawing/2018/hyperlinkcolor" val="tx"/>
                    </a:ext>
                  </a:extLst>
                </a:hlinkClick>
              </a:rPr>
              <a:t>með</a:t>
            </a:r>
            <a:r>
              <a:rPr sz="1200" u="none" dirty="0">
                <a:solidFill>
                  <a:schemeClr val="bg1"/>
                </a:solidFill>
                <a:hlinkClick r:id="rId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6" action="ppaction://hlinksldjump">
                  <a:extLst>
                    <a:ext uri="{A12FA001-AC4F-418D-AE19-62706E023703}">
                      <ahyp:hlinkClr xmlns:ahyp="http://schemas.microsoft.com/office/drawing/2018/hyperlinkcolor" val="tx"/>
                    </a:ext>
                  </a:extLst>
                </a:hlinkClick>
              </a:rPr>
              <a:t>þjónustu</a:t>
            </a:r>
            <a:r>
              <a:rPr sz="1200" u="none" dirty="0">
                <a:solidFill>
                  <a:schemeClr val="bg1"/>
                </a:solidFill>
                <a:hlinkClick r:id="rId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6" action="ppaction://hlinksldjump">
                  <a:extLst>
                    <a:ext uri="{A12FA001-AC4F-418D-AE19-62706E023703}">
                      <ahyp:hlinkClr xmlns:ahyp="http://schemas.microsoft.com/office/drawing/2018/hyperlinkcolor" val="tx"/>
                    </a:ext>
                  </a:extLst>
                </a:hlinkClick>
              </a:rPr>
              <a:t>við</a:t>
            </a:r>
            <a:r>
              <a:rPr sz="1200" u="none" dirty="0">
                <a:solidFill>
                  <a:schemeClr val="bg1"/>
                </a:solidFill>
                <a:hlinkClick r:id="rId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6" action="ppaction://hlinksldjump">
                  <a:extLst>
                    <a:ext uri="{A12FA001-AC4F-418D-AE19-62706E023703}">
                      <ahyp:hlinkClr xmlns:ahyp="http://schemas.microsoft.com/office/drawing/2018/hyperlinkcolor" val="tx"/>
                    </a:ext>
                  </a:extLst>
                </a:hlinkClick>
              </a:rPr>
              <a:t>barnafjölskyldur</a:t>
            </a:r>
            <a:r>
              <a:rPr sz="1200" u="none" dirty="0">
                <a:solidFill>
                  <a:schemeClr val="bg1"/>
                </a:solidFill>
                <a:hlinkClick r:id="rId6" action="ppaction://hlinksldjump">
                  <a:extLst>
                    <a:ext uri="{A12FA001-AC4F-418D-AE19-62706E023703}">
                      <ahyp:hlinkClr xmlns:ahyp="http://schemas.microsoft.com/office/drawing/2018/hyperlinkcolor" val="tx"/>
                    </a:ext>
                  </a:extLst>
                </a:hlinkClick>
              </a:rPr>
              <a:t> í </a:t>
            </a:r>
            <a:r>
              <a:rPr sz="1200" u="none" dirty="0" err="1">
                <a:solidFill>
                  <a:schemeClr val="bg1"/>
                </a:solidFill>
                <a:hlinkClick r:id="rId6" action="ppaction://hlinksldjump">
                  <a:extLst>
                    <a:ext uri="{A12FA001-AC4F-418D-AE19-62706E023703}">
                      <ahyp:hlinkClr xmlns:ahyp="http://schemas.microsoft.com/office/drawing/2018/hyperlinkcolor" val="tx"/>
                    </a:ext>
                  </a:extLst>
                </a:hlinkClick>
              </a:rPr>
              <a:t>sveitarfélaginu</a:t>
            </a:r>
            <a:r>
              <a:rPr sz="1200" u="none" dirty="0">
                <a:solidFill>
                  <a:schemeClr val="bg1"/>
                </a:solidFill>
                <a:hlinkClick r:id="rId6" action="ppaction://hlinksldjump">
                  <a:extLst>
                    <a:ext uri="{A12FA001-AC4F-418D-AE19-62706E023703}">
                      <ahyp:hlinkClr xmlns:ahyp="http://schemas.microsoft.com/office/drawing/2018/hyperlinkcolor" val="tx"/>
                    </a:ext>
                  </a:extLst>
                </a:hlinkClick>
              </a:rPr>
              <a:t>?</a:t>
            </a:r>
          </a:p>
          <a:p>
            <a:r>
              <a:rPr sz="1200" u="none" dirty="0" err="1">
                <a:solidFill>
                  <a:schemeClr val="bg1"/>
                </a:solidFill>
                <a:hlinkClick r:id="rId7" action="ppaction://hlinksldjump">
                  <a:extLst>
                    <a:ext uri="{A12FA001-AC4F-418D-AE19-62706E023703}">
                      <ahyp:hlinkClr xmlns:ahyp="http://schemas.microsoft.com/office/drawing/2018/hyperlinkcolor" val="tx"/>
                    </a:ext>
                  </a:extLst>
                </a:hlinkClick>
              </a:rPr>
              <a:t>Hversu</a:t>
            </a:r>
            <a:r>
              <a:rPr sz="1200" u="none" dirty="0">
                <a:solidFill>
                  <a:schemeClr val="bg1"/>
                </a:solidFill>
                <a:hlinkClick r:id="rId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7" action="ppaction://hlinksldjump">
                  <a:extLst>
                    <a:ext uri="{A12FA001-AC4F-418D-AE19-62706E023703}">
                      <ahyp:hlinkClr xmlns:ahyp="http://schemas.microsoft.com/office/drawing/2018/hyperlinkcolor" val="tx"/>
                    </a:ext>
                  </a:extLst>
                </a:hlinkClick>
              </a:rPr>
              <a:t>ánægð</a:t>
            </a:r>
            <a:r>
              <a:rPr sz="1200" u="none" dirty="0">
                <a:solidFill>
                  <a:schemeClr val="bg1"/>
                </a:solidFill>
                <a:hlinkClick r:id="rId7"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7"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7" action="ppaction://hlinksldjump">
                  <a:extLst>
                    <a:ext uri="{A12FA001-AC4F-418D-AE19-62706E023703}">
                      <ahyp:hlinkClr xmlns:ahyp="http://schemas.microsoft.com/office/drawing/2018/hyperlinkcolor" val="tx"/>
                    </a:ext>
                  </a:extLst>
                </a:hlinkClick>
              </a:rPr>
              <a:t>eða</a:t>
            </a:r>
            <a:r>
              <a:rPr sz="1200" u="none" dirty="0">
                <a:solidFill>
                  <a:schemeClr val="bg1"/>
                </a:solidFill>
                <a:hlinkClick r:id="rId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7" action="ppaction://hlinksldjump">
                  <a:extLst>
                    <a:ext uri="{A12FA001-AC4F-418D-AE19-62706E023703}">
                      <ahyp:hlinkClr xmlns:ahyp="http://schemas.microsoft.com/office/drawing/2018/hyperlinkcolor" val="tx"/>
                    </a:ext>
                  </a:extLst>
                </a:hlinkClick>
              </a:rPr>
              <a:t>óánægð</a:t>
            </a:r>
            <a:r>
              <a:rPr sz="1200" u="none" dirty="0">
                <a:solidFill>
                  <a:schemeClr val="bg1"/>
                </a:solidFill>
                <a:hlinkClick r:id="rId7"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7"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7" action="ppaction://hlinksldjump">
                  <a:extLst>
                    <a:ext uri="{A12FA001-AC4F-418D-AE19-62706E023703}">
                      <ahyp:hlinkClr xmlns:ahyp="http://schemas.microsoft.com/office/drawing/2018/hyperlinkcolor" val="tx"/>
                    </a:ext>
                  </a:extLst>
                </a:hlinkClick>
              </a:rPr>
              <a:t>ert</a:t>
            </a:r>
            <a:r>
              <a:rPr sz="1200" u="none" dirty="0">
                <a:solidFill>
                  <a:schemeClr val="bg1"/>
                </a:solidFill>
                <a:hlinkClick r:id="rId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7" action="ppaction://hlinksldjump">
                  <a:extLst>
                    <a:ext uri="{A12FA001-AC4F-418D-AE19-62706E023703}">
                      <ahyp:hlinkClr xmlns:ahyp="http://schemas.microsoft.com/office/drawing/2018/hyperlinkcolor" val="tx"/>
                    </a:ext>
                  </a:extLst>
                </a:hlinkClick>
              </a:rPr>
              <a:t>þú</a:t>
            </a:r>
            <a:r>
              <a:rPr sz="1200" u="none" dirty="0">
                <a:solidFill>
                  <a:schemeClr val="bg1"/>
                </a:solidFill>
                <a:hlinkClick r:id="rId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7" action="ppaction://hlinksldjump">
                  <a:extLst>
                    <a:ext uri="{A12FA001-AC4F-418D-AE19-62706E023703}">
                      <ahyp:hlinkClr xmlns:ahyp="http://schemas.microsoft.com/office/drawing/2018/hyperlinkcolor" val="tx"/>
                    </a:ext>
                  </a:extLst>
                </a:hlinkClick>
              </a:rPr>
              <a:t>með</a:t>
            </a:r>
            <a:r>
              <a:rPr sz="1200" u="none" dirty="0">
                <a:solidFill>
                  <a:schemeClr val="bg1"/>
                </a:solidFill>
                <a:hlinkClick r:id="rId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7" action="ppaction://hlinksldjump">
                  <a:extLst>
                    <a:ext uri="{A12FA001-AC4F-418D-AE19-62706E023703}">
                      <ahyp:hlinkClr xmlns:ahyp="http://schemas.microsoft.com/office/drawing/2018/hyperlinkcolor" val="tx"/>
                    </a:ext>
                  </a:extLst>
                </a:hlinkClick>
              </a:rPr>
              <a:t>þjónustu</a:t>
            </a:r>
            <a:r>
              <a:rPr sz="1200" u="none" dirty="0">
                <a:solidFill>
                  <a:schemeClr val="bg1"/>
                </a:solidFill>
                <a:hlinkClick r:id="rId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7" action="ppaction://hlinksldjump">
                  <a:extLst>
                    <a:ext uri="{A12FA001-AC4F-418D-AE19-62706E023703}">
                      <ahyp:hlinkClr xmlns:ahyp="http://schemas.microsoft.com/office/drawing/2018/hyperlinkcolor" val="tx"/>
                    </a:ext>
                  </a:extLst>
                </a:hlinkClick>
              </a:rPr>
              <a:t>grunnskóla</a:t>
            </a:r>
            <a:r>
              <a:rPr sz="1200" u="none" dirty="0">
                <a:solidFill>
                  <a:schemeClr val="bg1"/>
                </a:solidFill>
                <a:hlinkClick r:id="rId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7" action="ppaction://hlinksldjump">
                  <a:extLst>
                    <a:ext uri="{A12FA001-AC4F-418D-AE19-62706E023703}">
                      <ahyp:hlinkClr xmlns:ahyp="http://schemas.microsoft.com/office/drawing/2018/hyperlinkcolor" val="tx"/>
                    </a:ext>
                  </a:extLst>
                </a:hlinkClick>
              </a:rPr>
              <a:t>sveitarfélagsins</a:t>
            </a:r>
            <a:r>
              <a:rPr sz="1200" u="none" dirty="0">
                <a:solidFill>
                  <a:schemeClr val="bg1"/>
                </a:solidFill>
                <a:hlinkClick r:id="rId7" action="ppaction://hlinksldjump">
                  <a:extLst>
                    <a:ext uri="{A12FA001-AC4F-418D-AE19-62706E023703}">
                      <ahyp:hlinkClr xmlns:ahyp="http://schemas.microsoft.com/office/drawing/2018/hyperlinkcolor" val="tx"/>
                    </a:ext>
                  </a:extLst>
                </a:hlinkClick>
              </a:rPr>
              <a:t>?</a:t>
            </a:r>
          </a:p>
          <a:p>
            <a:r>
              <a:rPr sz="1200" u="none" dirty="0" err="1">
                <a:solidFill>
                  <a:schemeClr val="bg1"/>
                </a:solidFill>
                <a:hlinkClick r:id="rId8" action="ppaction://hlinksldjump">
                  <a:extLst>
                    <a:ext uri="{A12FA001-AC4F-418D-AE19-62706E023703}">
                      <ahyp:hlinkClr xmlns:ahyp="http://schemas.microsoft.com/office/drawing/2018/hyperlinkcolor" val="tx"/>
                    </a:ext>
                  </a:extLst>
                </a:hlinkClick>
              </a:rPr>
              <a:t>Hversu</a:t>
            </a:r>
            <a:r>
              <a:rPr sz="1200" u="none" dirty="0">
                <a:solidFill>
                  <a:schemeClr val="bg1"/>
                </a:solidFill>
                <a:hlinkClick r:id="rId8"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8" action="ppaction://hlinksldjump">
                  <a:extLst>
                    <a:ext uri="{A12FA001-AC4F-418D-AE19-62706E023703}">
                      <ahyp:hlinkClr xmlns:ahyp="http://schemas.microsoft.com/office/drawing/2018/hyperlinkcolor" val="tx"/>
                    </a:ext>
                  </a:extLst>
                </a:hlinkClick>
              </a:rPr>
              <a:t>ánægð</a:t>
            </a:r>
            <a:r>
              <a:rPr sz="1200" u="none" dirty="0">
                <a:solidFill>
                  <a:schemeClr val="bg1"/>
                </a:solidFill>
                <a:hlinkClick r:id="rId8"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8"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8"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8" action="ppaction://hlinksldjump">
                  <a:extLst>
                    <a:ext uri="{A12FA001-AC4F-418D-AE19-62706E023703}">
                      <ahyp:hlinkClr xmlns:ahyp="http://schemas.microsoft.com/office/drawing/2018/hyperlinkcolor" val="tx"/>
                    </a:ext>
                  </a:extLst>
                </a:hlinkClick>
              </a:rPr>
              <a:t>eða</a:t>
            </a:r>
            <a:r>
              <a:rPr sz="1200" u="none" dirty="0">
                <a:solidFill>
                  <a:schemeClr val="bg1"/>
                </a:solidFill>
                <a:hlinkClick r:id="rId8"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8" action="ppaction://hlinksldjump">
                  <a:extLst>
                    <a:ext uri="{A12FA001-AC4F-418D-AE19-62706E023703}">
                      <ahyp:hlinkClr xmlns:ahyp="http://schemas.microsoft.com/office/drawing/2018/hyperlinkcolor" val="tx"/>
                    </a:ext>
                  </a:extLst>
                </a:hlinkClick>
              </a:rPr>
              <a:t>óánægð</a:t>
            </a:r>
            <a:r>
              <a:rPr sz="1200" u="none" dirty="0">
                <a:solidFill>
                  <a:schemeClr val="bg1"/>
                </a:solidFill>
                <a:hlinkClick r:id="rId8"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8"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8"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8" action="ppaction://hlinksldjump">
                  <a:extLst>
                    <a:ext uri="{A12FA001-AC4F-418D-AE19-62706E023703}">
                      <ahyp:hlinkClr xmlns:ahyp="http://schemas.microsoft.com/office/drawing/2018/hyperlinkcolor" val="tx"/>
                    </a:ext>
                  </a:extLst>
                </a:hlinkClick>
              </a:rPr>
              <a:t>ert</a:t>
            </a:r>
            <a:r>
              <a:rPr sz="1200" u="none" dirty="0">
                <a:solidFill>
                  <a:schemeClr val="bg1"/>
                </a:solidFill>
                <a:hlinkClick r:id="rId8"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8" action="ppaction://hlinksldjump">
                  <a:extLst>
                    <a:ext uri="{A12FA001-AC4F-418D-AE19-62706E023703}">
                      <ahyp:hlinkClr xmlns:ahyp="http://schemas.microsoft.com/office/drawing/2018/hyperlinkcolor" val="tx"/>
                    </a:ext>
                  </a:extLst>
                </a:hlinkClick>
              </a:rPr>
              <a:t>þú</a:t>
            </a:r>
            <a:r>
              <a:rPr sz="1200" u="none" dirty="0">
                <a:solidFill>
                  <a:schemeClr val="bg1"/>
                </a:solidFill>
                <a:hlinkClick r:id="rId8"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8" action="ppaction://hlinksldjump">
                  <a:extLst>
                    <a:ext uri="{A12FA001-AC4F-418D-AE19-62706E023703}">
                      <ahyp:hlinkClr xmlns:ahyp="http://schemas.microsoft.com/office/drawing/2018/hyperlinkcolor" val="tx"/>
                    </a:ext>
                  </a:extLst>
                </a:hlinkClick>
              </a:rPr>
              <a:t>með</a:t>
            </a:r>
            <a:r>
              <a:rPr sz="1200" u="none" dirty="0">
                <a:solidFill>
                  <a:schemeClr val="bg1"/>
                </a:solidFill>
                <a:hlinkClick r:id="rId8"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8" action="ppaction://hlinksldjump">
                  <a:extLst>
                    <a:ext uri="{A12FA001-AC4F-418D-AE19-62706E023703}">
                      <ahyp:hlinkClr xmlns:ahyp="http://schemas.microsoft.com/office/drawing/2018/hyperlinkcolor" val="tx"/>
                    </a:ext>
                  </a:extLst>
                </a:hlinkClick>
              </a:rPr>
              <a:t>þjónustu</a:t>
            </a:r>
            <a:r>
              <a:rPr sz="1200" u="none" dirty="0">
                <a:solidFill>
                  <a:schemeClr val="bg1"/>
                </a:solidFill>
                <a:hlinkClick r:id="rId8"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8" action="ppaction://hlinksldjump">
                  <a:extLst>
                    <a:ext uri="{A12FA001-AC4F-418D-AE19-62706E023703}">
                      <ahyp:hlinkClr xmlns:ahyp="http://schemas.microsoft.com/office/drawing/2018/hyperlinkcolor" val="tx"/>
                    </a:ext>
                  </a:extLst>
                </a:hlinkClick>
              </a:rPr>
              <a:t>leikskóla</a:t>
            </a:r>
            <a:r>
              <a:rPr sz="1200" u="none" dirty="0">
                <a:solidFill>
                  <a:schemeClr val="bg1"/>
                </a:solidFill>
                <a:hlinkClick r:id="rId8"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8" action="ppaction://hlinksldjump">
                  <a:extLst>
                    <a:ext uri="{A12FA001-AC4F-418D-AE19-62706E023703}">
                      <ahyp:hlinkClr xmlns:ahyp="http://schemas.microsoft.com/office/drawing/2018/hyperlinkcolor" val="tx"/>
                    </a:ext>
                  </a:extLst>
                </a:hlinkClick>
              </a:rPr>
              <a:t>sveitarfélagsins</a:t>
            </a:r>
            <a:r>
              <a:rPr sz="1200" u="none" dirty="0">
                <a:solidFill>
                  <a:schemeClr val="bg1"/>
                </a:solidFill>
                <a:hlinkClick r:id="rId8" action="ppaction://hlinksldjump">
                  <a:extLst>
                    <a:ext uri="{A12FA001-AC4F-418D-AE19-62706E023703}">
                      <ahyp:hlinkClr xmlns:ahyp="http://schemas.microsoft.com/office/drawing/2018/hyperlinkcolor" val="tx"/>
                    </a:ext>
                  </a:extLst>
                </a:hlinkClick>
              </a:rPr>
              <a:t>?</a:t>
            </a:r>
          </a:p>
          <a:p>
            <a:r>
              <a:rPr sz="1200" u="none" dirty="0" err="1">
                <a:solidFill>
                  <a:schemeClr val="bg1"/>
                </a:solidFill>
                <a:hlinkClick r:id="rId9" action="ppaction://hlinksldjump">
                  <a:extLst>
                    <a:ext uri="{A12FA001-AC4F-418D-AE19-62706E023703}">
                      <ahyp:hlinkClr xmlns:ahyp="http://schemas.microsoft.com/office/drawing/2018/hyperlinkcolor" val="tx"/>
                    </a:ext>
                  </a:extLst>
                </a:hlinkClick>
              </a:rPr>
              <a:t>Hversu</a:t>
            </a:r>
            <a:r>
              <a:rPr sz="1200" u="none" dirty="0">
                <a:solidFill>
                  <a:schemeClr val="bg1"/>
                </a:solidFill>
                <a:hlinkClick r:id="rId9"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9" action="ppaction://hlinksldjump">
                  <a:extLst>
                    <a:ext uri="{A12FA001-AC4F-418D-AE19-62706E023703}">
                      <ahyp:hlinkClr xmlns:ahyp="http://schemas.microsoft.com/office/drawing/2018/hyperlinkcolor" val="tx"/>
                    </a:ext>
                  </a:extLst>
                </a:hlinkClick>
              </a:rPr>
              <a:t>ánægð</a:t>
            </a:r>
            <a:r>
              <a:rPr sz="1200" u="none" dirty="0">
                <a:solidFill>
                  <a:schemeClr val="bg1"/>
                </a:solidFill>
                <a:hlinkClick r:id="rId9"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9"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9"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9" action="ppaction://hlinksldjump">
                  <a:extLst>
                    <a:ext uri="{A12FA001-AC4F-418D-AE19-62706E023703}">
                      <ahyp:hlinkClr xmlns:ahyp="http://schemas.microsoft.com/office/drawing/2018/hyperlinkcolor" val="tx"/>
                    </a:ext>
                  </a:extLst>
                </a:hlinkClick>
              </a:rPr>
              <a:t>eða</a:t>
            </a:r>
            <a:r>
              <a:rPr sz="1200" u="none" dirty="0">
                <a:solidFill>
                  <a:schemeClr val="bg1"/>
                </a:solidFill>
                <a:hlinkClick r:id="rId9"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9" action="ppaction://hlinksldjump">
                  <a:extLst>
                    <a:ext uri="{A12FA001-AC4F-418D-AE19-62706E023703}">
                      <ahyp:hlinkClr xmlns:ahyp="http://schemas.microsoft.com/office/drawing/2018/hyperlinkcolor" val="tx"/>
                    </a:ext>
                  </a:extLst>
                </a:hlinkClick>
              </a:rPr>
              <a:t>óánægð</a:t>
            </a:r>
            <a:r>
              <a:rPr sz="1200" u="none" dirty="0">
                <a:solidFill>
                  <a:schemeClr val="bg1"/>
                </a:solidFill>
                <a:hlinkClick r:id="rId9"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9"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9"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9" action="ppaction://hlinksldjump">
                  <a:extLst>
                    <a:ext uri="{A12FA001-AC4F-418D-AE19-62706E023703}">
                      <ahyp:hlinkClr xmlns:ahyp="http://schemas.microsoft.com/office/drawing/2018/hyperlinkcolor" val="tx"/>
                    </a:ext>
                  </a:extLst>
                </a:hlinkClick>
              </a:rPr>
              <a:t>ert</a:t>
            </a:r>
            <a:r>
              <a:rPr sz="1200" u="none" dirty="0">
                <a:solidFill>
                  <a:schemeClr val="bg1"/>
                </a:solidFill>
                <a:hlinkClick r:id="rId9"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9" action="ppaction://hlinksldjump">
                  <a:extLst>
                    <a:ext uri="{A12FA001-AC4F-418D-AE19-62706E023703}">
                      <ahyp:hlinkClr xmlns:ahyp="http://schemas.microsoft.com/office/drawing/2018/hyperlinkcolor" val="tx"/>
                    </a:ext>
                  </a:extLst>
                </a:hlinkClick>
              </a:rPr>
              <a:t>þú</a:t>
            </a:r>
            <a:r>
              <a:rPr sz="1200" u="none" dirty="0">
                <a:solidFill>
                  <a:schemeClr val="bg1"/>
                </a:solidFill>
                <a:hlinkClick r:id="rId9"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9" action="ppaction://hlinksldjump">
                  <a:extLst>
                    <a:ext uri="{A12FA001-AC4F-418D-AE19-62706E023703}">
                      <ahyp:hlinkClr xmlns:ahyp="http://schemas.microsoft.com/office/drawing/2018/hyperlinkcolor" val="tx"/>
                    </a:ext>
                  </a:extLst>
                </a:hlinkClick>
              </a:rPr>
              <a:t>með</a:t>
            </a:r>
            <a:r>
              <a:rPr sz="1200" u="none" dirty="0">
                <a:solidFill>
                  <a:schemeClr val="bg1"/>
                </a:solidFill>
                <a:hlinkClick r:id="rId9"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9" action="ppaction://hlinksldjump">
                  <a:extLst>
                    <a:ext uri="{A12FA001-AC4F-418D-AE19-62706E023703}">
                      <ahyp:hlinkClr xmlns:ahyp="http://schemas.microsoft.com/office/drawing/2018/hyperlinkcolor" val="tx"/>
                    </a:ext>
                  </a:extLst>
                </a:hlinkClick>
              </a:rPr>
              <a:t>aðstöðu</a:t>
            </a:r>
            <a:r>
              <a:rPr sz="1200" u="none" dirty="0">
                <a:solidFill>
                  <a:schemeClr val="bg1"/>
                </a:solidFill>
                <a:hlinkClick r:id="rId9"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9" action="ppaction://hlinksldjump">
                  <a:extLst>
                    <a:ext uri="{A12FA001-AC4F-418D-AE19-62706E023703}">
                      <ahyp:hlinkClr xmlns:ahyp="http://schemas.microsoft.com/office/drawing/2018/hyperlinkcolor" val="tx"/>
                    </a:ext>
                  </a:extLst>
                </a:hlinkClick>
              </a:rPr>
              <a:t>til</a:t>
            </a:r>
            <a:r>
              <a:rPr sz="1200" u="none" dirty="0">
                <a:solidFill>
                  <a:schemeClr val="bg1"/>
                </a:solidFill>
                <a:hlinkClick r:id="rId9"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9" action="ppaction://hlinksldjump">
                  <a:extLst>
                    <a:ext uri="{A12FA001-AC4F-418D-AE19-62706E023703}">
                      <ahyp:hlinkClr xmlns:ahyp="http://schemas.microsoft.com/office/drawing/2018/hyperlinkcolor" val="tx"/>
                    </a:ext>
                  </a:extLst>
                </a:hlinkClick>
              </a:rPr>
              <a:t>íþróttaiðkunar</a:t>
            </a:r>
            <a:r>
              <a:rPr sz="1200" u="none" dirty="0">
                <a:solidFill>
                  <a:schemeClr val="bg1"/>
                </a:solidFill>
                <a:hlinkClick r:id="rId9" action="ppaction://hlinksldjump">
                  <a:extLst>
                    <a:ext uri="{A12FA001-AC4F-418D-AE19-62706E023703}">
                      <ahyp:hlinkClr xmlns:ahyp="http://schemas.microsoft.com/office/drawing/2018/hyperlinkcolor" val="tx"/>
                    </a:ext>
                  </a:extLst>
                </a:hlinkClick>
              </a:rPr>
              <a:t> í </a:t>
            </a:r>
            <a:r>
              <a:rPr sz="1200" u="none" dirty="0" err="1">
                <a:solidFill>
                  <a:schemeClr val="bg1"/>
                </a:solidFill>
                <a:hlinkClick r:id="rId9" action="ppaction://hlinksldjump">
                  <a:extLst>
                    <a:ext uri="{A12FA001-AC4F-418D-AE19-62706E023703}">
                      <ahyp:hlinkClr xmlns:ahyp="http://schemas.microsoft.com/office/drawing/2018/hyperlinkcolor" val="tx"/>
                    </a:ext>
                  </a:extLst>
                </a:hlinkClick>
              </a:rPr>
              <a:t>sveitarfélaginu</a:t>
            </a:r>
            <a:r>
              <a:rPr sz="1200" u="none" dirty="0">
                <a:solidFill>
                  <a:schemeClr val="bg1"/>
                </a:solidFill>
                <a:hlinkClick r:id="rId9" action="ppaction://hlinksldjump">
                  <a:extLst>
                    <a:ext uri="{A12FA001-AC4F-418D-AE19-62706E023703}">
                      <ahyp:hlinkClr xmlns:ahyp="http://schemas.microsoft.com/office/drawing/2018/hyperlinkcolor" val="tx"/>
                    </a:ext>
                  </a:extLst>
                </a:hlinkClick>
              </a:rPr>
              <a:t>?</a:t>
            </a:r>
          </a:p>
          <a:p>
            <a:r>
              <a:rPr sz="1200" u="none" dirty="0" err="1">
                <a:solidFill>
                  <a:schemeClr val="bg1"/>
                </a:solidFill>
                <a:hlinkClick r:id="rId10" action="ppaction://hlinksldjump">
                  <a:extLst>
                    <a:ext uri="{A12FA001-AC4F-418D-AE19-62706E023703}">
                      <ahyp:hlinkClr xmlns:ahyp="http://schemas.microsoft.com/office/drawing/2018/hyperlinkcolor" val="tx"/>
                    </a:ext>
                  </a:extLst>
                </a:hlinkClick>
              </a:rPr>
              <a:t>Hversu</a:t>
            </a:r>
            <a:r>
              <a:rPr sz="1200" u="none" dirty="0">
                <a:solidFill>
                  <a:schemeClr val="bg1"/>
                </a:solidFill>
                <a:hlinkClick r:id="rId10"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0" action="ppaction://hlinksldjump">
                  <a:extLst>
                    <a:ext uri="{A12FA001-AC4F-418D-AE19-62706E023703}">
                      <ahyp:hlinkClr xmlns:ahyp="http://schemas.microsoft.com/office/drawing/2018/hyperlinkcolor" val="tx"/>
                    </a:ext>
                  </a:extLst>
                </a:hlinkClick>
              </a:rPr>
              <a:t>ánægð</a:t>
            </a:r>
            <a:r>
              <a:rPr sz="1200" u="none" dirty="0">
                <a:solidFill>
                  <a:schemeClr val="bg1"/>
                </a:solidFill>
                <a:hlinkClick r:id="rId10"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10"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10"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0" action="ppaction://hlinksldjump">
                  <a:extLst>
                    <a:ext uri="{A12FA001-AC4F-418D-AE19-62706E023703}">
                      <ahyp:hlinkClr xmlns:ahyp="http://schemas.microsoft.com/office/drawing/2018/hyperlinkcolor" val="tx"/>
                    </a:ext>
                  </a:extLst>
                </a:hlinkClick>
              </a:rPr>
              <a:t>eða</a:t>
            </a:r>
            <a:r>
              <a:rPr sz="1200" u="none" dirty="0">
                <a:solidFill>
                  <a:schemeClr val="bg1"/>
                </a:solidFill>
                <a:hlinkClick r:id="rId10"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0" action="ppaction://hlinksldjump">
                  <a:extLst>
                    <a:ext uri="{A12FA001-AC4F-418D-AE19-62706E023703}">
                      <ahyp:hlinkClr xmlns:ahyp="http://schemas.microsoft.com/office/drawing/2018/hyperlinkcolor" val="tx"/>
                    </a:ext>
                  </a:extLst>
                </a:hlinkClick>
              </a:rPr>
              <a:t>óánægð</a:t>
            </a:r>
            <a:r>
              <a:rPr sz="1200" u="none" dirty="0">
                <a:solidFill>
                  <a:schemeClr val="bg1"/>
                </a:solidFill>
                <a:hlinkClick r:id="rId10"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10"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10"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0" action="ppaction://hlinksldjump">
                  <a:extLst>
                    <a:ext uri="{A12FA001-AC4F-418D-AE19-62706E023703}">
                      <ahyp:hlinkClr xmlns:ahyp="http://schemas.microsoft.com/office/drawing/2018/hyperlinkcolor" val="tx"/>
                    </a:ext>
                  </a:extLst>
                </a:hlinkClick>
              </a:rPr>
              <a:t>ert</a:t>
            </a:r>
            <a:r>
              <a:rPr sz="1200" u="none" dirty="0">
                <a:solidFill>
                  <a:schemeClr val="bg1"/>
                </a:solidFill>
                <a:hlinkClick r:id="rId10"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0" action="ppaction://hlinksldjump">
                  <a:extLst>
                    <a:ext uri="{A12FA001-AC4F-418D-AE19-62706E023703}">
                      <ahyp:hlinkClr xmlns:ahyp="http://schemas.microsoft.com/office/drawing/2018/hyperlinkcolor" val="tx"/>
                    </a:ext>
                  </a:extLst>
                </a:hlinkClick>
              </a:rPr>
              <a:t>þú</a:t>
            </a:r>
            <a:r>
              <a:rPr sz="1200" u="none" dirty="0">
                <a:solidFill>
                  <a:schemeClr val="bg1"/>
                </a:solidFill>
                <a:hlinkClick r:id="rId10"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0" action="ppaction://hlinksldjump">
                  <a:extLst>
                    <a:ext uri="{A12FA001-AC4F-418D-AE19-62706E023703}">
                      <ahyp:hlinkClr xmlns:ahyp="http://schemas.microsoft.com/office/drawing/2018/hyperlinkcolor" val="tx"/>
                    </a:ext>
                  </a:extLst>
                </a:hlinkClick>
              </a:rPr>
              <a:t>með</a:t>
            </a:r>
            <a:r>
              <a:rPr sz="1200" u="none" dirty="0">
                <a:solidFill>
                  <a:schemeClr val="bg1"/>
                </a:solidFill>
                <a:hlinkClick r:id="rId10"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0" action="ppaction://hlinksldjump">
                  <a:extLst>
                    <a:ext uri="{A12FA001-AC4F-418D-AE19-62706E023703}">
                      <ahyp:hlinkClr xmlns:ahyp="http://schemas.microsoft.com/office/drawing/2018/hyperlinkcolor" val="tx"/>
                    </a:ext>
                  </a:extLst>
                </a:hlinkClick>
              </a:rPr>
              <a:t>þjónustu</a:t>
            </a:r>
            <a:r>
              <a:rPr sz="1200" u="none" dirty="0">
                <a:solidFill>
                  <a:schemeClr val="bg1"/>
                </a:solidFill>
                <a:hlinkClick r:id="rId10"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0" action="ppaction://hlinksldjump">
                  <a:extLst>
                    <a:ext uri="{A12FA001-AC4F-418D-AE19-62706E023703}">
                      <ahyp:hlinkClr xmlns:ahyp="http://schemas.microsoft.com/office/drawing/2018/hyperlinkcolor" val="tx"/>
                    </a:ext>
                  </a:extLst>
                </a:hlinkClick>
              </a:rPr>
              <a:t>við</a:t>
            </a:r>
            <a:r>
              <a:rPr sz="1200" u="none" dirty="0">
                <a:solidFill>
                  <a:schemeClr val="bg1"/>
                </a:solidFill>
                <a:hlinkClick r:id="rId10"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0" action="ppaction://hlinksldjump">
                  <a:extLst>
                    <a:ext uri="{A12FA001-AC4F-418D-AE19-62706E023703}">
                      <ahyp:hlinkClr xmlns:ahyp="http://schemas.microsoft.com/office/drawing/2018/hyperlinkcolor" val="tx"/>
                    </a:ext>
                  </a:extLst>
                </a:hlinkClick>
              </a:rPr>
              <a:t>eldri</a:t>
            </a:r>
            <a:r>
              <a:rPr sz="1200" u="none" dirty="0">
                <a:solidFill>
                  <a:schemeClr val="bg1"/>
                </a:solidFill>
                <a:hlinkClick r:id="rId10"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0" action="ppaction://hlinksldjump">
                  <a:extLst>
                    <a:ext uri="{A12FA001-AC4F-418D-AE19-62706E023703}">
                      <ahyp:hlinkClr xmlns:ahyp="http://schemas.microsoft.com/office/drawing/2018/hyperlinkcolor" val="tx"/>
                    </a:ext>
                  </a:extLst>
                </a:hlinkClick>
              </a:rPr>
              <a:t>borgara</a:t>
            </a:r>
            <a:r>
              <a:rPr sz="1200" u="none" dirty="0">
                <a:solidFill>
                  <a:schemeClr val="bg1"/>
                </a:solidFill>
                <a:hlinkClick r:id="rId10" action="ppaction://hlinksldjump">
                  <a:extLst>
                    <a:ext uri="{A12FA001-AC4F-418D-AE19-62706E023703}">
                      <ahyp:hlinkClr xmlns:ahyp="http://schemas.microsoft.com/office/drawing/2018/hyperlinkcolor" val="tx"/>
                    </a:ext>
                  </a:extLst>
                </a:hlinkClick>
              </a:rPr>
              <a:t> í </a:t>
            </a:r>
            <a:r>
              <a:rPr sz="1200" u="none" dirty="0" err="1">
                <a:solidFill>
                  <a:schemeClr val="bg1"/>
                </a:solidFill>
                <a:hlinkClick r:id="rId10" action="ppaction://hlinksldjump">
                  <a:extLst>
                    <a:ext uri="{A12FA001-AC4F-418D-AE19-62706E023703}">
                      <ahyp:hlinkClr xmlns:ahyp="http://schemas.microsoft.com/office/drawing/2018/hyperlinkcolor" val="tx"/>
                    </a:ext>
                  </a:extLst>
                </a:hlinkClick>
              </a:rPr>
              <a:t>sveitarfélaginu</a:t>
            </a:r>
            <a:r>
              <a:rPr sz="1200" u="none" dirty="0">
                <a:solidFill>
                  <a:schemeClr val="bg1"/>
                </a:solidFill>
                <a:hlinkClick r:id="rId10" action="ppaction://hlinksldjump">
                  <a:extLst>
                    <a:ext uri="{A12FA001-AC4F-418D-AE19-62706E023703}">
                      <ahyp:hlinkClr xmlns:ahyp="http://schemas.microsoft.com/office/drawing/2018/hyperlinkcolor" val="tx"/>
                    </a:ext>
                  </a:extLst>
                </a:hlinkClick>
              </a:rPr>
              <a:t>?</a:t>
            </a:r>
          </a:p>
          <a:p>
            <a:r>
              <a:rPr sz="1200" u="none" dirty="0" err="1">
                <a:solidFill>
                  <a:schemeClr val="bg1"/>
                </a:solidFill>
                <a:hlinkClick r:id="rId11" action="ppaction://hlinksldjump">
                  <a:extLst>
                    <a:ext uri="{A12FA001-AC4F-418D-AE19-62706E023703}">
                      <ahyp:hlinkClr xmlns:ahyp="http://schemas.microsoft.com/office/drawing/2018/hyperlinkcolor" val="tx"/>
                    </a:ext>
                  </a:extLst>
                </a:hlinkClick>
              </a:rPr>
              <a:t>Hversu</a:t>
            </a:r>
            <a:r>
              <a:rPr sz="1200" u="none" dirty="0">
                <a:solidFill>
                  <a:schemeClr val="bg1"/>
                </a:solidFill>
                <a:hlinkClick r:id="rId11"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1" action="ppaction://hlinksldjump">
                  <a:extLst>
                    <a:ext uri="{A12FA001-AC4F-418D-AE19-62706E023703}">
                      <ahyp:hlinkClr xmlns:ahyp="http://schemas.microsoft.com/office/drawing/2018/hyperlinkcolor" val="tx"/>
                    </a:ext>
                  </a:extLst>
                </a:hlinkClick>
              </a:rPr>
              <a:t>ánægð</a:t>
            </a:r>
            <a:r>
              <a:rPr sz="1200" u="none" dirty="0">
                <a:solidFill>
                  <a:schemeClr val="bg1"/>
                </a:solidFill>
                <a:hlinkClick r:id="rId11"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11"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11"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1" action="ppaction://hlinksldjump">
                  <a:extLst>
                    <a:ext uri="{A12FA001-AC4F-418D-AE19-62706E023703}">
                      <ahyp:hlinkClr xmlns:ahyp="http://schemas.microsoft.com/office/drawing/2018/hyperlinkcolor" val="tx"/>
                    </a:ext>
                  </a:extLst>
                </a:hlinkClick>
              </a:rPr>
              <a:t>eða</a:t>
            </a:r>
            <a:r>
              <a:rPr sz="1200" u="none" dirty="0">
                <a:solidFill>
                  <a:schemeClr val="bg1"/>
                </a:solidFill>
                <a:hlinkClick r:id="rId11"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1" action="ppaction://hlinksldjump">
                  <a:extLst>
                    <a:ext uri="{A12FA001-AC4F-418D-AE19-62706E023703}">
                      <ahyp:hlinkClr xmlns:ahyp="http://schemas.microsoft.com/office/drawing/2018/hyperlinkcolor" val="tx"/>
                    </a:ext>
                  </a:extLst>
                </a:hlinkClick>
              </a:rPr>
              <a:t>óánægð</a:t>
            </a:r>
            <a:r>
              <a:rPr sz="1200" u="none" dirty="0">
                <a:solidFill>
                  <a:schemeClr val="bg1"/>
                </a:solidFill>
                <a:hlinkClick r:id="rId11"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11"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11"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1" action="ppaction://hlinksldjump">
                  <a:extLst>
                    <a:ext uri="{A12FA001-AC4F-418D-AE19-62706E023703}">
                      <ahyp:hlinkClr xmlns:ahyp="http://schemas.microsoft.com/office/drawing/2018/hyperlinkcolor" val="tx"/>
                    </a:ext>
                  </a:extLst>
                </a:hlinkClick>
              </a:rPr>
              <a:t>ert</a:t>
            </a:r>
            <a:r>
              <a:rPr sz="1200" u="none" dirty="0">
                <a:solidFill>
                  <a:schemeClr val="bg1"/>
                </a:solidFill>
                <a:hlinkClick r:id="rId11"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1" action="ppaction://hlinksldjump">
                  <a:extLst>
                    <a:ext uri="{A12FA001-AC4F-418D-AE19-62706E023703}">
                      <ahyp:hlinkClr xmlns:ahyp="http://schemas.microsoft.com/office/drawing/2018/hyperlinkcolor" val="tx"/>
                    </a:ext>
                  </a:extLst>
                </a:hlinkClick>
              </a:rPr>
              <a:t>þú</a:t>
            </a:r>
            <a:r>
              <a:rPr sz="1200" u="none" dirty="0">
                <a:solidFill>
                  <a:schemeClr val="bg1"/>
                </a:solidFill>
                <a:hlinkClick r:id="rId11"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1" action="ppaction://hlinksldjump">
                  <a:extLst>
                    <a:ext uri="{A12FA001-AC4F-418D-AE19-62706E023703}">
                      <ahyp:hlinkClr xmlns:ahyp="http://schemas.microsoft.com/office/drawing/2018/hyperlinkcolor" val="tx"/>
                    </a:ext>
                  </a:extLst>
                </a:hlinkClick>
              </a:rPr>
              <a:t>með</a:t>
            </a:r>
            <a:r>
              <a:rPr sz="1200" u="none" dirty="0">
                <a:solidFill>
                  <a:schemeClr val="bg1"/>
                </a:solidFill>
                <a:hlinkClick r:id="rId11"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1" action="ppaction://hlinksldjump">
                  <a:extLst>
                    <a:ext uri="{A12FA001-AC4F-418D-AE19-62706E023703}">
                      <ahyp:hlinkClr xmlns:ahyp="http://schemas.microsoft.com/office/drawing/2018/hyperlinkcolor" val="tx"/>
                    </a:ext>
                  </a:extLst>
                </a:hlinkClick>
              </a:rPr>
              <a:t>þjónustu</a:t>
            </a:r>
            <a:r>
              <a:rPr sz="1200" u="none" dirty="0">
                <a:solidFill>
                  <a:schemeClr val="bg1"/>
                </a:solidFill>
                <a:hlinkClick r:id="rId11"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1" action="ppaction://hlinksldjump">
                  <a:extLst>
                    <a:ext uri="{A12FA001-AC4F-418D-AE19-62706E023703}">
                      <ahyp:hlinkClr xmlns:ahyp="http://schemas.microsoft.com/office/drawing/2018/hyperlinkcolor" val="tx"/>
                    </a:ext>
                  </a:extLst>
                </a:hlinkClick>
              </a:rPr>
              <a:t>við</a:t>
            </a:r>
            <a:r>
              <a:rPr sz="1200" u="none" dirty="0">
                <a:solidFill>
                  <a:schemeClr val="bg1"/>
                </a:solidFill>
                <a:hlinkClick r:id="rId11"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1" action="ppaction://hlinksldjump">
                  <a:extLst>
                    <a:ext uri="{A12FA001-AC4F-418D-AE19-62706E023703}">
                      <ahyp:hlinkClr xmlns:ahyp="http://schemas.microsoft.com/office/drawing/2018/hyperlinkcolor" val="tx"/>
                    </a:ext>
                  </a:extLst>
                </a:hlinkClick>
              </a:rPr>
              <a:t>fatlað</a:t>
            </a:r>
            <a:r>
              <a:rPr sz="1200" u="none" dirty="0">
                <a:solidFill>
                  <a:schemeClr val="bg1"/>
                </a:solidFill>
                <a:hlinkClick r:id="rId11"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1" action="ppaction://hlinksldjump">
                  <a:extLst>
                    <a:ext uri="{A12FA001-AC4F-418D-AE19-62706E023703}">
                      <ahyp:hlinkClr xmlns:ahyp="http://schemas.microsoft.com/office/drawing/2018/hyperlinkcolor" val="tx"/>
                    </a:ext>
                  </a:extLst>
                </a:hlinkClick>
              </a:rPr>
              <a:t>fólk</a:t>
            </a:r>
            <a:r>
              <a:rPr sz="1200" u="none" dirty="0">
                <a:solidFill>
                  <a:schemeClr val="bg1"/>
                </a:solidFill>
                <a:hlinkClick r:id="rId11" action="ppaction://hlinksldjump">
                  <a:extLst>
                    <a:ext uri="{A12FA001-AC4F-418D-AE19-62706E023703}">
                      <ahyp:hlinkClr xmlns:ahyp="http://schemas.microsoft.com/office/drawing/2018/hyperlinkcolor" val="tx"/>
                    </a:ext>
                  </a:extLst>
                </a:hlinkClick>
              </a:rPr>
              <a:t> í </a:t>
            </a:r>
            <a:r>
              <a:rPr sz="1200" u="none" dirty="0" err="1">
                <a:solidFill>
                  <a:schemeClr val="bg1"/>
                </a:solidFill>
                <a:hlinkClick r:id="rId11" action="ppaction://hlinksldjump">
                  <a:extLst>
                    <a:ext uri="{A12FA001-AC4F-418D-AE19-62706E023703}">
                      <ahyp:hlinkClr xmlns:ahyp="http://schemas.microsoft.com/office/drawing/2018/hyperlinkcolor" val="tx"/>
                    </a:ext>
                  </a:extLst>
                </a:hlinkClick>
              </a:rPr>
              <a:t>sveitarfélaginu</a:t>
            </a:r>
            <a:r>
              <a:rPr sz="1200" u="none" dirty="0">
                <a:solidFill>
                  <a:schemeClr val="bg1"/>
                </a:solidFill>
                <a:hlinkClick r:id="rId11" action="ppaction://hlinksldjump">
                  <a:extLst>
                    <a:ext uri="{A12FA001-AC4F-418D-AE19-62706E023703}">
                      <ahyp:hlinkClr xmlns:ahyp="http://schemas.microsoft.com/office/drawing/2018/hyperlinkcolor" val="tx"/>
                    </a:ext>
                  </a:extLst>
                </a:hlinkClick>
              </a:rPr>
              <a:t>?</a:t>
            </a:r>
          </a:p>
          <a:p>
            <a:r>
              <a:rPr sz="1200" u="none" dirty="0" err="1">
                <a:solidFill>
                  <a:schemeClr val="bg1"/>
                </a:solidFill>
                <a:hlinkClick r:id="rId12" action="ppaction://hlinksldjump">
                  <a:extLst>
                    <a:ext uri="{A12FA001-AC4F-418D-AE19-62706E023703}">
                      <ahyp:hlinkClr xmlns:ahyp="http://schemas.microsoft.com/office/drawing/2018/hyperlinkcolor" val="tx"/>
                    </a:ext>
                  </a:extLst>
                </a:hlinkClick>
              </a:rPr>
              <a:t>Hversu</a:t>
            </a:r>
            <a:r>
              <a:rPr sz="1200" u="none" dirty="0">
                <a:solidFill>
                  <a:schemeClr val="bg1"/>
                </a:solidFill>
                <a:hlinkClick r:id="rId1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2" action="ppaction://hlinksldjump">
                  <a:extLst>
                    <a:ext uri="{A12FA001-AC4F-418D-AE19-62706E023703}">
                      <ahyp:hlinkClr xmlns:ahyp="http://schemas.microsoft.com/office/drawing/2018/hyperlinkcolor" val="tx"/>
                    </a:ext>
                  </a:extLst>
                </a:hlinkClick>
              </a:rPr>
              <a:t>ánægð</a:t>
            </a:r>
            <a:r>
              <a:rPr sz="1200" u="none" dirty="0">
                <a:solidFill>
                  <a:schemeClr val="bg1"/>
                </a:solidFill>
                <a:hlinkClick r:id="rId12"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12"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1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2" action="ppaction://hlinksldjump">
                  <a:extLst>
                    <a:ext uri="{A12FA001-AC4F-418D-AE19-62706E023703}">
                      <ahyp:hlinkClr xmlns:ahyp="http://schemas.microsoft.com/office/drawing/2018/hyperlinkcolor" val="tx"/>
                    </a:ext>
                  </a:extLst>
                </a:hlinkClick>
              </a:rPr>
              <a:t>eða</a:t>
            </a:r>
            <a:r>
              <a:rPr sz="1200" u="none" dirty="0">
                <a:solidFill>
                  <a:schemeClr val="bg1"/>
                </a:solidFill>
                <a:hlinkClick r:id="rId1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2" action="ppaction://hlinksldjump">
                  <a:extLst>
                    <a:ext uri="{A12FA001-AC4F-418D-AE19-62706E023703}">
                      <ahyp:hlinkClr xmlns:ahyp="http://schemas.microsoft.com/office/drawing/2018/hyperlinkcolor" val="tx"/>
                    </a:ext>
                  </a:extLst>
                </a:hlinkClick>
              </a:rPr>
              <a:t>óánægð</a:t>
            </a:r>
            <a:r>
              <a:rPr sz="1200" u="none" dirty="0">
                <a:solidFill>
                  <a:schemeClr val="bg1"/>
                </a:solidFill>
                <a:hlinkClick r:id="rId12"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12"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1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2" action="ppaction://hlinksldjump">
                  <a:extLst>
                    <a:ext uri="{A12FA001-AC4F-418D-AE19-62706E023703}">
                      <ahyp:hlinkClr xmlns:ahyp="http://schemas.microsoft.com/office/drawing/2018/hyperlinkcolor" val="tx"/>
                    </a:ext>
                  </a:extLst>
                </a:hlinkClick>
              </a:rPr>
              <a:t>ert</a:t>
            </a:r>
            <a:r>
              <a:rPr sz="1200" u="none" dirty="0">
                <a:solidFill>
                  <a:schemeClr val="bg1"/>
                </a:solidFill>
                <a:hlinkClick r:id="rId1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2" action="ppaction://hlinksldjump">
                  <a:extLst>
                    <a:ext uri="{A12FA001-AC4F-418D-AE19-62706E023703}">
                      <ahyp:hlinkClr xmlns:ahyp="http://schemas.microsoft.com/office/drawing/2018/hyperlinkcolor" val="tx"/>
                    </a:ext>
                  </a:extLst>
                </a:hlinkClick>
              </a:rPr>
              <a:t>þú</a:t>
            </a:r>
            <a:r>
              <a:rPr sz="1200" u="none" dirty="0">
                <a:solidFill>
                  <a:schemeClr val="bg1"/>
                </a:solidFill>
                <a:hlinkClick r:id="rId1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2" action="ppaction://hlinksldjump">
                  <a:extLst>
                    <a:ext uri="{A12FA001-AC4F-418D-AE19-62706E023703}">
                      <ahyp:hlinkClr xmlns:ahyp="http://schemas.microsoft.com/office/drawing/2018/hyperlinkcolor" val="tx"/>
                    </a:ext>
                  </a:extLst>
                </a:hlinkClick>
              </a:rPr>
              <a:t>með</a:t>
            </a:r>
            <a:r>
              <a:rPr sz="1200" u="none" dirty="0">
                <a:solidFill>
                  <a:schemeClr val="bg1"/>
                </a:solidFill>
                <a:hlinkClick r:id="rId1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2" action="ppaction://hlinksldjump">
                  <a:extLst>
                    <a:ext uri="{A12FA001-AC4F-418D-AE19-62706E023703}">
                      <ahyp:hlinkClr xmlns:ahyp="http://schemas.microsoft.com/office/drawing/2018/hyperlinkcolor" val="tx"/>
                    </a:ext>
                  </a:extLst>
                </a:hlinkClick>
              </a:rPr>
              <a:t>hvernig</a:t>
            </a:r>
            <a:r>
              <a:rPr sz="1200" u="none" dirty="0">
                <a:solidFill>
                  <a:schemeClr val="bg1"/>
                </a:solidFill>
                <a:hlinkClick r:id="rId1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2" action="ppaction://hlinksldjump">
                  <a:extLst>
                    <a:ext uri="{A12FA001-AC4F-418D-AE19-62706E023703}">
                      <ahyp:hlinkClr xmlns:ahyp="http://schemas.microsoft.com/office/drawing/2018/hyperlinkcolor" val="tx"/>
                    </a:ext>
                  </a:extLst>
                </a:hlinkClick>
              </a:rPr>
              <a:t>sveitarfélagið</a:t>
            </a:r>
            <a:r>
              <a:rPr sz="1200" u="none" dirty="0">
                <a:solidFill>
                  <a:schemeClr val="bg1"/>
                </a:solidFill>
                <a:hlinkClick r:id="rId1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2" action="ppaction://hlinksldjump">
                  <a:extLst>
                    <a:ext uri="{A12FA001-AC4F-418D-AE19-62706E023703}">
                      <ahyp:hlinkClr xmlns:ahyp="http://schemas.microsoft.com/office/drawing/2018/hyperlinkcolor" val="tx"/>
                    </a:ext>
                  </a:extLst>
                </a:hlinkClick>
              </a:rPr>
              <a:t>sinnir</a:t>
            </a:r>
            <a:r>
              <a:rPr sz="1200" u="none" dirty="0">
                <a:solidFill>
                  <a:schemeClr val="bg1"/>
                </a:solidFill>
                <a:hlinkClick r:id="rId12"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2" action="ppaction://hlinksldjump">
                  <a:extLst>
                    <a:ext uri="{A12FA001-AC4F-418D-AE19-62706E023703}">
                      <ahyp:hlinkClr xmlns:ahyp="http://schemas.microsoft.com/office/drawing/2018/hyperlinkcolor" val="tx"/>
                    </a:ext>
                  </a:extLst>
                </a:hlinkClick>
              </a:rPr>
              <a:t>menningarmálum</a:t>
            </a:r>
            <a:r>
              <a:rPr sz="1200" u="none" dirty="0">
                <a:solidFill>
                  <a:schemeClr val="bg1"/>
                </a:solidFill>
                <a:hlinkClick r:id="rId12" action="ppaction://hlinksldjump">
                  <a:extLst>
                    <a:ext uri="{A12FA001-AC4F-418D-AE19-62706E023703}">
                      <ahyp:hlinkClr xmlns:ahyp="http://schemas.microsoft.com/office/drawing/2018/hyperlinkcolor" val="tx"/>
                    </a:ext>
                  </a:extLst>
                </a:hlinkClick>
              </a:rPr>
              <a:t>?</a:t>
            </a:r>
          </a:p>
          <a:p>
            <a:r>
              <a:rPr sz="1200" u="none" dirty="0" err="1">
                <a:solidFill>
                  <a:schemeClr val="bg1"/>
                </a:solidFill>
                <a:hlinkClick r:id="rId13" action="ppaction://hlinksldjump">
                  <a:extLst>
                    <a:ext uri="{A12FA001-AC4F-418D-AE19-62706E023703}">
                      <ahyp:hlinkClr xmlns:ahyp="http://schemas.microsoft.com/office/drawing/2018/hyperlinkcolor" val="tx"/>
                    </a:ext>
                  </a:extLst>
                </a:hlinkClick>
              </a:rPr>
              <a:t>Hversu</a:t>
            </a:r>
            <a:r>
              <a:rPr sz="1200" u="none" dirty="0">
                <a:solidFill>
                  <a:schemeClr val="bg1"/>
                </a:solidFill>
                <a:hlinkClick r:id="rId13"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3" action="ppaction://hlinksldjump">
                  <a:extLst>
                    <a:ext uri="{A12FA001-AC4F-418D-AE19-62706E023703}">
                      <ahyp:hlinkClr xmlns:ahyp="http://schemas.microsoft.com/office/drawing/2018/hyperlinkcolor" val="tx"/>
                    </a:ext>
                  </a:extLst>
                </a:hlinkClick>
              </a:rPr>
              <a:t>ánægð</a:t>
            </a:r>
            <a:r>
              <a:rPr sz="1200" u="none" dirty="0">
                <a:solidFill>
                  <a:schemeClr val="bg1"/>
                </a:solidFill>
                <a:hlinkClick r:id="rId13"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13"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13"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3" action="ppaction://hlinksldjump">
                  <a:extLst>
                    <a:ext uri="{A12FA001-AC4F-418D-AE19-62706E023703}">
                      <ahyp:hlinkClr xmlns:ahyp="http://schemas.microsoft.com/office/drawing/2018/hyperlinkcolor" val="tx"/>
                    </a:ext>
                  </a:extLst>
                </a:hlinkClick>
              </a:rPr>
              <a:t>eða</a:t>
            </a:r>
            <a:r>
              <a:rPr sz="1200" u="none" dirty="0">
                <a:solidFill>
                  <a:schemeClr val="bg1"/>
                </a:solidFill>
                <a:hlinkClick r:id="rId13"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3" action="ppaction://hlinksldjump">
                  <a:extLst>
                    <a:ext uri="{A12FA001-AC4F-418D-AE19-62706E023703}">
                      <ahyp:hlinkClr xmlns:ahyp="http://schemas.microsoft.com/office/drawing/2018/hyperlinkcolor" val="tx"/>
                    </a:ext>
                  </a:extLst>
                </a:hlinkClick>
              </a:rPr>
              <a:t>óánægð</a:t>
            </a:r>
            <a:r>
              <a:rPr sz="1200" u="none" dirty="0">
                <a:solidFill>
                  <a:schemeClr val="bg1"/>
                </a:solidFill>
                <a:hlinkClick r:id="rId13"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13"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13"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3" action="ppaction://hlinksldjump">
                  <a:extLst>
                    <a:ext uri="{A12FA001-AC4F-418D-AE19-62706E023703}">
                      <ahyp:hlinkClr xmlns:ahyp="http://schemas.microsoft.com/office/drawing/2018/hyperlinkcolor" val="tx"/>
                    </a:ext>
                  </a:extLst>
                </a:hlinkClick>
              </a:rPr>
              <a:t>ert</a:t>
            </a:r>
            <a:r>
              <a:rPr sz="1200" u="none" dirty="0">
                <a:solidFill>
                  <a:schemeClr val="bg1"/>
                </a:solidFill>
                <a:hlinkClick r:id="rId13"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3" action="ppaction://hlinksldjump">
                  <a:extLst>
                    <a:ext uri="{A12FA001-AC4F-418D-AE19-62706E023703}">
                      <ahyp:hlinkClr xmlns:ahyp="http://schemas.microsoft.com/office/drawing/2018/hyperlinkcolor" val="tx"/>
                    </a:ext>
                  </a:extLst>
                </a:hlinkClick>
              </a:rPr>
              <a:t>þú</a:t>
            </a:r>
            <a:r>
              <a:rPr sz="1200" u="none" dirty="0">
                <a:solidFill>
                  <a:schemeClr val="bg1"/>
                </a:solidFill>
                <a:hlinkClick r:id="rId13"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3" action="ppaction://hlinksldjump">
                  <a:extLst>
                    <a:ext uri="{A12FA001-AC4F-418D-AE19-62706E023703}">
                      <ahyp:hlinkClr xmlns:ahyp="http://schemas.microsoft.com/office/drawing/2018/hyperlinkcolor" val="tx"/>
                    </a:ext>
                  </a:extLst>
                </a:hlinkClick>
              </a:rPr>
              <a:t>með</a:t>
            </a:r>
            <a:r>
              <a:rPr sz="1200" u="none" dirty="0">
                <a:solidFill>
                  <a:schemeClr val="bg1"/>
                </a:solidFill>
                <a:hlinkClick r:id="rId13"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3" action="ppaction://hlinksldjump">
                  <a:extLst>
                    <a:ext uri="{A12FA001-AC4F-418D-AE19-62706E023703}">
                      <ahyp:hlinkClr xmlns:ahyp="http://schemas.microsoft.com/office/drawing/2018/hyperlinkcolor" val="tx"/>
                    </a:ext>
                  </a:extLst>
                </a:hlinkClick>
              </a:rPr>
              <a:t>þjónustu</a:t>
            </a:r>
            <a:r>
              <a:rPr sz="1200" u="none" dirty="0">
                <a:solidFill>
                  <a:schemeClr val="bg1"/>
                </a:solidFill>
                <a:hlinkClick r:id="rId13" action="ppaction://hlinksldjump">
                  <a:extLst>
                    <a:ext uri="{A12FA001-AC4F-418D-AE19-62706E023703}">
                      <ahyp:hlinkClr xmlns:ahyp="http://schemas.microsoft.com/office/drawing/2018/hyperlinkcolor" val="tx"/>
                    </a:ext>
                  </a:extLst>
                </a:hlinkClick>
              </a:rPr>
              <a:t> í </a:t>
            </a:r>
            <a:r>
              <a:rPr sz="1200" u="none" dirty="0" err="1">
                <a:solidFill>
                  <a:schemeClr val="bg1"/>
                </a:solidFill>
                <a:hlinkClick r:id="rId13" action="ppaction://hlinksldjump">
                  <a:extLst>
                    <a:ext uri="{A12FA001-AC4F-418D-AE19-62706E023703}">
                      <ahyp:hlinkClr xmlns:ahyp="http://schemas.microsoft.com/office/drawing/2018/hyperlinkcolor" val="tx"/>
                    </a:ext>
                  </a:extLst>
                </a:hlinkClick>
              </a:rPr>
              <a:t>tengslum</a:t>
            </a:r>
            <a:r>
              <a:rPr sz="1200" u="none" dirty="0">
                <a:solidFill>
                  <a:schemeClr val="bg1"/>
                </a:solidFill>
                <a:hlinkClick r:id="rId13"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3" action="ppaction://hlinksldjump">
                  <a:extLst>
                    <a:ext uri="{A12FA001-AC4F-418D-AE19-62706E023703}">
                      <ahyp:hlinkClr xmlns:ahyp="http://schemas.microsoft.com/office/drawing/2018/hyperlinkcolor" val="tx"/>
                    </a:ext>
                  </a:extLst>
                </a:hlinkClick>
              </a:rPr>
              <a:t>við</a:t>
            </a:r>
            <a:r>
              <a:rPr sz="1200" u="none" dirty="0">
                <a:solidFill>
                  <a:schemeClr val="bg1"/>
                </a:solidFill>
                <a:hlinkClick r:id="rId13"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3" action="ppaction://hlinksldjump">
                  <a:extLst>
                    <a:ext uri="{A12FA001-AC4F-418D-AE19-62706E023703}">
                      <ahyp:hlinkClr xmlns:ahyp="http://schemas.microsoft.com/office/drawing/2018/hyperlinkcolor" val="tx"/>
                    </a:ext>
                  </a:extLst>
                </a:hlinkClick>
              </a:rPr>
              <a:t>sorphirðu</a:t>
            </a:r>
            <a:r>
              <a:rPr sz="1200" u="none" dirty="0">
                <a:solidFill>
                  <a:schemeClr val="bg1"/>
                </a:solidFill>
                <a:hlinkClick r:id="rId13" action="ppaction://hlinksldjump">
                  <a:extLst>
                    <a:ext uri="{A12FA001-AC4F-418D-AE19-62706E023703}">
                      <ahyp:hlinkClr xmlns:ahyp="http://schemas.microsoft.com/office/drawing/2018/hyperlinkcolor" val="tx"/>
                    </a:ext>
                  </a:extLst>
                </a:hlinkClick>
              </a:rPr>
              <a:t> í </a:t>
            </a:r>
            <a:r>
              <a:rPr sz="1200" u="none" dirty="0" err="1">
                <a:solidFill>
                  <a:schemeClr val="bg1"/>
                </a:solidFill>
                <a:hlinkClick r:id="rId13" action="ppaction://hlinksldjump">
                  <a:extLst>
                    <a:ext uri="{A12FA001-AC4F-418D-AE19-62706E023703}">
                      <ahyp:hlinkClr xmlns:ahyp="http://schemas.microsoft.com/office/drawing/2018/hyperlinkcolor" val="tx"/>
                    </a:ext>
                  </a:extLst>
                </a:hlinkClick>
              </a:rPr>
              <a:t>sveitarfélaginu</a:t>
            </a:r>
            <a:r>
              <a:rPr sz="1200" u="none" dirty="0">
                <a:solidFill>
                  <a:schemeClr val="bg1"/>
                </a:solidFill>
                <a:hlinkClick r:id="rId13" action="ppaction://hlinksldjump">
                  <a:extLst>
                    <a:ext uri="{A12FA001-AC4F-418D-AE19-62706E023703}">
                      <ahyp:hlinkClr xmlns:ahyp="http://schemas.microsoft.com/office/drawing/2018/hyperlinkcolor" val="tx"/>
                    </a:ext>
                  </a:extLst>
                </a:hlinkClick>
              </a:rPr>
              <a:t>?</a:t>
            </a:r>
          </a:p>
          <a:p>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Hversu</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ánægð</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eða</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óánægð</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ur</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ert</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þú</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með</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þjónustu</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sveitarfélagsins</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 á </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heildina</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litið</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bæði</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út</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frá</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reynslu</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þinni</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og</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4" action="ppaction://hlinksldjump">
                  <a:extLst>
                    <a:ext uri="{A12FA001-AC4F-418D-AE19-62706E023703}">
                      <ahyp:hlinkClr xmlns:ahyp="http://schemas.microsoft.com/office/drawing/2018/hyperlinkcolor" val="tx"/>
                    </a:ext>
                  </a:extLst>
                </a:hlinkClick>
              </a:rPr>
              <a:t>áliti</a:t>
            </a:r>
            <a:r>
              <a:rPr sz="1200" u="none" dirty="0">
                <a:solidFill>
                  <a:schemeClr val="bg1"/>
                </a:solidFill>
                <a:hlinkClick r:id="rId14" action="ppaction://hlinksldjump">
                  <a:extLst>
                    <a:ext uri="{A12FA001-AC4F-418D-AE19-62706E023703}">
                      <ahyp:hlinkClr xmlns:ahyp="http://schemas.microsoft.com/office/drawing/2018/hyperlinkcolor" val="tx"/>
                    </a:ext>
                  </a:extLst>
                </a:hlinkClick>
              </a:rPr>
              <a:t>?</a:t>
            </a:r>
          </a:p>
          <a:p>
            <a:r>
              <a:rPr sz="1200" u="none" dirty="0" err="1">
                <a:solidFill>
                  <a:schemeClr val="bg1"/>
                </a:solidFill>
                <a:hlinkClick r:id="rId15" action="ppaction://hlinksldjump">
                  <a:extLst>
                    <a:ext uri="{A12FA001-AC4F-418D-AE19-62706E023703}">
                      <ahyp:hlinkClr xmlns:ahyp="http://schemas.microsoft.com/office/drawing/2018/hyperlinkcolor" val="tx"/>
                    </a:ext>
                  </a:extLst>
                </a:hlinkClick>
              </a:rPr>
              <a:t>Hefur</a:t>
            </a:r>
            <a:r>
              <a:rPr sz="1200" u="none" dirty="0">
                <a:solidFill>
                  <a:schemeClr val="bg1"/>
                </a:solidFill>
                <a:hlinkClick r:id="rId1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5" action="ppaction://hlinksldjump">
                  <a:extLst>
                    <a:ext uri="{A12FA001-AC4F-418D-AE19-62706E023703}">
                      <ahyp:hlinkClr xmlns:ahyp="http://schemas.microsoft.com/office/drawing/2018/hyperlinkcolor" val="tx"/>
                    </a:ext>
                  </a:extLst>
                </a:hlinkClick>
              </a:rPr>
              <a:t>þú</a:t>
            </a:r>
            <a:r>
              <a:rPr sz="1200" u="none" dirty="0">
                <a:solidFill>
                  <a:schemeClr val="bg1"/>
                </a:solidFill>
                <a:hlinkClick r:id="rId15" action="ppaction://hlinksldjump">
                  <a:extLst>
                    <a:ext uri="{A12FA001-AC4F-418D-AE19-62706E023703}">
                      <ahyp:hlinkClr xmlns:ahyp="http://schemas.microsoft.com/office/drawing/2018/hyperlinkcolor" val="tx"/>
                    </a:ext>
                  </a:extLst>
                </a:hlinkClick>
              </a:rPr>
              <a:t> haft </a:t>
            </a:r>
            <a:r>
              <a:rPr sz="1200" u="none" dirty="0" err="1">
                <a:solidFill>
                  <a:schemeClr val="bg1"/>
                </a:solidFill>
                <a:hlinkClick r:id="rId15" action="ppaction://hlinksldjump">
                  <a:extLst>
                    <a:ext uri="{A12FA001-AC4F-418D-AE19-62706E023703}">
                      <ahyp:hlinkClr xmlns:ahyp="http://schemas.microsoft.com/office/drawing/2018/hyperlinkcolor" val="tx"/>
                    </a:ext>
                  </a:extLst>
                </a:hlinkClick>
              </a:rPr>
              <a:t>samskipti</a:t>
            </a:r>
            <a:r>
              <a:rPr sz="1200" u="none" dirty="0">
                <a:solidFill>
                  <a:schemeClr val="bg1"/>
                </a:solidFill>
                <a:hlinkClick r:id="rId1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5" action="ppaction://hlinksldjump">
                  <a:extLst>
                    <a:ext uri="{A12FA001-AC4F-418D-AE19-62706E023703}">
                      <ahyp:hlinkClr xmlns:ahyp="http://schemas.microsoft.com/office/drawing/2018/hyperlinkcolor" val="tx"/>
                    </a:ext>
                  </a:extLst>
                </a:hlinkClick>
              </a:rPr>
              <a:t>við</a:t>
            </a:r>
            <a:r>
              <a:rPr sz="1200" u="none" dirty="0">
                <a:solidFill>
                  <a:schemeClr val="bg1"/>
                </a:solidFill>
                <a:hlinkClick r:id="rId1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5" action="ppaction://hlinksldjump">
                  <a:extLst>
                    <a:ext uri="{A12FA001-AC4F-418D-AE19-62706E023703}">
                      <ahyp:hlinkClr xmlns:ahyp="http://schemas.microsoft.com/office/drawing/2018/hyperlinkcolor" val="tx"/>
                    </a:ext>
                  </a:extLst>
                </a:hlinkClick>
              </a:rPr>
              <a:t>bæjar</a:t>
            </a:r>
            <a:r>
              <a:rPr sz="1200" u="none" dirty="0">
                <a:solidFill>
                  <a:schemeClr val="bg1"/>
                </a:solidFill>
                <a:hlinkClick r:id="rId1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5" action="ppaction://hlinksldjump">
                  <a:extLst>
                    <a:ext uri="{A12FA001-AC4F-418D-AE19-62706E023703}">
                      <ahyp:hlinkClr xmlns:ahyp="http://schemas.microsoft.com/office/drawing/2018/hyperlinkcolor" val="tx"/>
                    </a:ext>
                  </a:extLst>
                </a:hlinkClick>
              </a:rPr>
              <a:t>eða</a:t>
            </a:r>
            <a:r>
              <a:rPr sz="1200" u="none" dirty="0">
                <a:solidFill>
                  <a:schemeClr val="bg1"/>
                </a:solidFill>
                <a:hlinkClick r:id="rId1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5" action="ppaction://hlinksldjump">
                  <a:extLst>
                    <a:ext uri="{A12FA001-AC4F-418D-AE19-62706E023703}">
                      <ahyp:hlinkClr xmlns:ahyp="http://schemas.microsoft.com/office/drawing/2018/hyperlinkcolor" val="tx"/>
                    </a:ext>
                  </a:extLst>
                </a:hlinkClick>
              </a:rPr>
              <a:t>sveitarstjórnarskrifstofur</a:t>
            </a:r>
            <a:r>
              <a:rPr sz="1200" u="none" dirty="0">
                <a:solidFill>
                  <a:schemeClr val="bg1"/>
                </a:solidFill>
                <a:hlinkClick r:id="rId1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5" action="ppaction://hlinksldjump">
                  <a:extLst>
                    <a:ext uri="{A12FA001-AC4F-418D-AE19-62706E023703}">
                      <ahyp:hlinkClr xmlns:ahyp="http://schemas.microsoft.com/office/drawing/2018/hyperlinkcolor" val="tx"/>
                    </a:ext>
                  </a:extLst>
                </a:hlinkClick>
              </a:rPr>
              <a:t>sveitarfélagsins</a:t>
            </a:r>
            <a:r>
              <a:rPr sz="1200" u="none" dirty="0">
                <a:solidFill>
                  <a:schemeClr val="bg1"/>
                </a:solidFill>
                <a:hlinkClick r:id="rId15" action="ppaction://hlinksldjump">
                  <a:extLst>
                    <a:ext uri="{A12FA001-AC4F-418D-AE19-62706E023703}">
                      <ahyp:hlinkClr xmlns:ahyp="http://schemas.microsoft.com/office/drawing/2018/hyperlinkcolor" val="tx"/>
                    </a:ext>
                  </a:extLst>
                </a:hlinkClick>
              </a:rPr>
              <a:t> á sl. </a:t>
            </a:r>
            <a:r>
              <a:rPr sz="1200" u="none" dirty="0" err="1">
                <a:solidFill>
                  <a:schemeClr val="bg1"/>
                </a:solidFill>
                <a:hlinkClick r:id="rId15" action="ppaction://hlinksldjump">
                  <a:extLst>
                    <a:ext uri="{A12FA001-AC4F-418D-AE19-62706E023703}">
                      <ahyp:hlinkClr xmlns:ahyp="http://schemas.microsoft.com/office/drawing/2018/hyperlinkcolor" val="tx"/>
                    </a:ext>
                  </a:extLst>
                </a:hlinkClick>
              </a:rPr>
              <a:t>tveimur</a:t>
            </a:r>
            <a:r>
              <a:rPr sz="1200" u="none" dirty="0">
                <a:solidFill>
                  <a:schemeClr val="bg1"/>
                </a:solidFill>
                <a:hlinkClick r:id="rId1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5" action="ppaction://hlinksldjump">
                  <a:extLst>
                    <a:ext uri="{A12FA001-AC4F-418D-AE19-62706E023703}">
                      <ahyp:hlinkClr xmlns:ahyp="http://schemas.microsoft.com/office/drawing/2018/hyperlinkcolor" val="tx"/>
                    </a:ext>
                  </a:extLst>
                </a:hlinkClick>
              </a:rPr>
              <a:t>árum</a:t>
            </a:r>
            <a:r>
              <a:rPr sz="1200" u="none" dirty="0">
                <a:solidFill>
                  <a:schemeClr val="bg1"/>
                </a:solidFill>
                <a:hlinkClick r:id="rId1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5" action="ppaction://hlinksldjump">
                  <a:extLst>
                    <a:ext uri="{A12FA001-AC4F-418D-AE19-62706E023703}">
                      <ahyp:hlinkClr xmlns:ahyp="http://schemas.microsoft.com/office/drawing/2018/hyperlinkcolor" val="tx"/>
                    </a:ext>
                  </a:extLst>
                </a:hlinkClick>
              </a:rPr>
              <a:t>þar</a:t>
            </a:r>
            <a:r>
              <a:rPr sz="1200" u="none" dirty="0">
                <a:solidFill>
                  <a:schemeClr val="bg1"/>
                </a:solidFill>
                <a:hlinkClick r:id="rId1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5" action="ppaction://hlinksldjump">
                  <a:extLst>
                    <a:ext uri="{A12FA001-AC4F-418D-AE19-62706E023703}">
                      <ahyp:hlinkClr xmlns:ahyp="http://schemas.microsoft.com/office/drawing/2018/hyperlinkcolor" val="tx"/>
                    </a:ext>
                  </a:extLst>
                </a:hlinkClick>
              </a:rPr>
              <a:t>með</a:t>
            </a:r>
            <a:r>
              <a:rPr sz="1200" u="none" dirty="0">
                <a:solidFill>
                  <a:schemeClr val="bg1"/>
                </a:solidFill>
                <a:hlinkClick r:id="rId1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5" action="ppaction://hlinksldjump">
                  <a:extLst>
                    <a:ext uri="{A12FA001-AC4F-418D-AE19-62706E023703}">
                      <ahyp:hlinkClr xmlns:ahyp="http://schemas.microsoft.com/office/drawing/2018/hyperlinkcolor" val="tx"/>
                    </a:ext>
                  </a:extLst>
                </a:hlinkClick>
              </a:rPr>
              <a:t>talið</a:t>
            </a:r>
            <a:r>
              <a:rPr sz="1200" u="none" dirty="0">
                <a:solidFill>
                  <a:schemeClr val="bg1"/>
                </a:solidFill>
                <a:hlinkClick r:id="rId1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5" action="ppaction://hlinksldjump">
                  <a:extLst>
                    <a:ext uri="{A12FA001-AC4F-418D-AE19-62706E023703}">
                      <ahyp:hlinkClr xmlns:ahyp="http://schemas.microsoft.com/office/drawing/2018/hyperlinkcolor" val="tx"/>
                    </a:ext>
                  </a:extLst>
                </a:hlinkClick>
              </a:rPr>
              <a:t>við</a:t>
            </a:r>
            <a:r>
              <a:rPr sz="1200" u="none" dirty="0">
                <a:solidFill>
                  <a:schemeClr val="bg1"/>
                </a:solidFill>
                <a:hlinkClick r:id="rId15"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5" action="ppaction://hlinksldjump">
                  <a:extLst>
                    <a:ext uri="{A12FA001-AC4F-418D-AE19-62706E023703}">
                      <ahyp:hlinkClr xmlns:ahyp="http://schemas.microsoft.com/office/drawing/2018/hyperlinkcolor" val="tx"/>
                    </a:ext>
                  </a:extLst>
                </a:hlinkClick>
              </a:rPr>
              <a:t>þjónustuver</a:t>
            </a:r>
            <a:r>
              <a:rPr sz="1200" u="none" dirty="0">
                <a:solidFill>
                  <a:schemeClr val="bg1"/>
                </a:solidFill>
                <a:hlinkClick r:id="rId15" action="ppaction://hlinksldjump">
                  <a:extLst>
                    <a:ext uri="{A12FA001-AC4F-418D-AE19-62706E023703}">
                      <ahyp:hlinkClr xmlns:ahyp="http://schemas.microsoft.com/office/drawing/2018/hyperlinkcolor" val="tx"/>
                    </a:ext>
                  </a:extLst>
                </a:hlinkClick>
              </a:rPr>
              <a:t>?</a:t>
            </a:r>
          </a:p>
          <a:p>
            <a:r>
              <a:rPr sz="1200" u="none" dirty="0" err="1">
                <a:solidFill>
                  <a:schemeClr val="bg1"/>
                </a:solidFill>
                <a:hlinkClick r:id="rId16" action="ppaction://hlinksldjump">
                  <a:extLst>
                    <a:ext uri="{A12FA001-AC4F-418D-AE19-62706E023703}">
                      <ahyp:hlinkClr xmlns:ahyp="http://schemas.microsoft.com/office/drawing/2018/hyperlinkcolor" val="tx"/>
                    </a:ext>
                  </a:extLst>
                </a:hlinkClick>
              </a:rPr>
              <a:t>Hversu</a:t>
            </a:r>
            <a:r>
              <a:rPr sz="1200" u="none" dirty="0">
                <a:solidFill>
                  <a:schemeClr val="bg1"/>
                </a:solidFill>
                <a:hlinkClick r:id="rId16" action="ppaction://hlinksldjump">
                  <a:extLst>
                    <a:ext uri="{A12FA001-AC4F-418D-AE19-62706E023703}">
                      <ahyp:hlinkClr xmlns:ahyp="http://schemas.microsoft.com/office/drawing/2018/hyperlinkcolor" val="tx"/>
                    </a:ext>
                  </a:extLst>
                </a:hlinkClick>
              </a:rPr>
              <a:t> vel </a:t>
            </a:r>
            <a:r>
              <a:rPr sz="1200" u="none" dirty="0" err="1">
                <a:solidFill>
                  <a:schemeClr val="bg1"/>
                </a:solidFill>
                <a:hlinkClick r:id="rId16" action="ppaction://hlinksldjump">
                  <a:extLst>
                    <a:ext uri="{A12FA001-AC4F-418D-AE19-62706E023703}">
                      <ahyp:hlinkClr xmlns:ahyp="http://schemas.microsoft.com/office/drawing/2018/hyperlinkcolor" val="tx"/>
                    </a:ext>
                  </a:extLst>
                </a:hlinkClick>
              </a:rPr>
              <a:t>eða</a:t>
            </a:r>
            <a:r>
              <a:rPr sz="1200" u="none" dirty="0">
                <a:solidFill>
                  <a:schemeClr val="bg1"/>
                </a:solidFill>
                <a:hlinkClick r:id="rId1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6" action="ppaction://hlinksldjump">
                  <a:extLst>
                    <a:ext uri="{A12FA001-AC4F-418D-AE19-62706E023703}">
                      <ahyp:hlinkClr xmlns:ahyp="http://schemas.microsoft.com/office/drawing/2018/hyperlinkcolor" val="tx"/>
                    </a:ext>
                  </a:extLst>
                </a:hlinkClick>
              </a:rPr>
              <a:t>illa</a:t>
            </a:r>
            <a:r>
              <a:rPr sz="1200" u="none" dirty="0">
                <a:solidFill>
                  <a:schemeClr val="bg1"/>
                </a:solidFill>
                <a:hlinkClick r:id="rId1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6" action="ppaction://hlinksldjump">
                  <a:extLst>
                    <a:ext uri="{A12FA001-AC4F-418D-AE19-62706E023703}">
                      <ahyp:hlinkClr xmlns:ahyp="http://schemas.microsoft.com/office/drawing/2018/hyperlinkcolor" val="tx"/>
                    </a:ext>
                  </a:extLst>
                </a:hlinkClick>
              </a:rPr>
              <a:t>finnst</a:t>
            </a:r>
            <a:r>
              <a:rPr sz="1200" u="none" dirty="0">
                <a:solidFill>
                  <a:schemeClr val="bg1"/>
                </a:solidFill>
                <a:hlinkClick r:id="rId1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6" action="ppaction://hlinksldjump">
                  <a:extLst>
                    <a:ext uri="{A12FA001-AC4F-418D-AE19-62706E023703}">
                      <ahyp:hlinkClr xmlns:ahyp="http://schemas.microsoft.com/office/drawing/2018/hyperlinkcolor" val="tx"/>
                    </a:ext>
                  </a:extLst>
                </a:hlinkClick>
              </a:rPr>
              <a:t>þér</a:t>
            </a:r>
            <a:r>
              <a:rPr sz="1200" u="none" dirty="0">
                <a:solidFill>
                  <a:schemeClr val="bg1"/>
                </a:solidFill>
                <a:hlinkClick r:id="rId1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6" action="ppaction://hlinksldjump">
                  <a:extLst>
                    <a:ext uri="{A12FA001-AC4F-418D-AE19-62706E023703}">
                      <ahyp:hlinkClr xmlns:ahyp="http://schemas.microsoft.com/office/drawing/2018/hyperlinkcolor" val="tx"/>
                    </a:ext>
                  </a:extLst>
                </a:hlinkClick>
              </a:rPr>
              <a:t>starfsfólk</a:t>
            </a:r>
            <a:r>
              <a:rPr sz="1200" u="none" dirty="0">
                <a:solidFill>
                  <a:schemeClr val="bg1"/>
                </a:solidFill>
                <a:hlinkClick r:id="rId1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6" action="ppaction://hlinksldjump">
                  <a:extLst>
                    <a:ext uri="{A12FA001-AC4F-418D-AE19-62706E023703}">
                      <ahyp:hlinkClr xmlns:ahyp="http://schemas.microsoft.com/office/drawing/2018/hyperlinkcolor" val="tx"/>
                    </a:ext>
                  </a:extLst>
                </a:hlinkClick>
              </a:rPr>
              <a:t>bæjarins</a:t>
            </a:r>
            <a:r>
              <a:rPr sz="1200" u="none" dirty="0">
                <a:solidFill>
                  <a:schemeClr val="bg1"/>
                </a:solidFill>
                <a:hlinkClick r:id="rId16" action="ppaction://hlinksldjump">
                  <a:extLst>
                    <a:ext uri="{A12FA001-AC4F-418D-AE19-62706E023703}">
                      <ahyp:hlinkClr xmlns:ahyp="http://schemas.microsoft.com/office/drawing/2018/hyperlinkcolor" val="tx"/>
                    </a:ext>
                  </a:extLst>
                </a:hlinkClick>
              </a:rPr>
              <a:t>/</a:t>
            </a:r>
            <a:r>
              <a:rPr sz="1200" u="none" dirty="0" err="1">
                <a:solidFill>
                  <a:schemeClr val="bg1"/>
                </a:solidFill>
                <a:hlinkClick r:id="rId16" action="ppaction://hlinksldjump">
                  <a:extLst>
                    <a:ext uri="{A12FA001-AC4F-418D-AE19-62706E023703}">
                      <ahyp:hlinkClr xmlns:ahyp="http://schemas.microsoft.com/office/drawing/2018/hyperlinkcolor" val="tx"/>
                    </a:ext>
                  </a:extLst>
                </a:hlinkClick>
              </a:rPr>
              <a:t>sveitarfélagsins</a:t>
            </a:r>
            <a:r>
              <a:rPr sz="1200" u="none" dirty="0">
                <a:solidFill>
                  <a:schemeClr val="bg1"/>
                </a:solidFill>
                <a:hlinkClick r:id="rId1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6" action="ppaction://hlinksldjump">
                  <a:extLst>
                    <a:ext uri="{A12FA001-AC4F-418D-AE19-62706E023703}">
                      <ahyp:hlinkClr xmlns:ahyp="http://schemas.microsoft.com/office/drawing/2018/hyperlinkcolor" val="tx"/>
                    </a:ext>
                  </a:extLst>
                </a:hlinkClick>
              </a:rPr>
              <a:t>hafa</a:t>
            </a:r>
            <a:r>
              <a:rPr sz="1200" u="none" dirty="0">
                <a:solidFill>
                  <a:schemeClr val="bg1"/>
                </a:solidFill>
                <a:hlinkClick r:id="rId1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6" action="ppaction://hlinksldjump">
                  <a:extLst>
                    <a:ext uri="{A12FA001-AC4F-418D-AE19-62706E023703}">
                      <ahyp:hlinkClr xmlns:ahyp="http://schemas.microsoft.com/office/drawing/2018/hyperlinkcolor" val="tx"/>
                    </a:ext>
                  </a:extLst>
                </a:hlinkClick>
              </a:rPr>
              <a:t>leyst</a:t>
            </a:r>
            <a:r>
              <a:rPr sz="1200" u="none" dirty="0">
                <a:solidFill>
                  <a:schemeClr val="bg1"/>
                </a:solidFill>
                <a:hlinkClick r:id="rId1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6" action="ppaction://hlinksldjump">
                  <a:extLst>
                    <a:ext uri="{A12FA001-AC4F-418D-AE19-62706E023703}">
                      <ahyp:hlinkClr xmlns:ahyp="http://schemas.microsoft.com/office/drawing/2018/hyperlinkcolor" val="tx"/>
                    </a:ext>
                  </a:extLst>
                </a:hlinkClick>
              </a:rPr>
              <a:t>úr</a:t>
            </a:r>
            <a:r>
              <a:rPr sz="1200" u="none" dirty="0">
                <a:solidFill>
                  <a:schemeClr val="bg1"/>
                </a:solidFill>
                <a:hlinkClick r:id="rId1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6" action="ppaction://hlinksldjump">
                  <a:extLst>
                    <a:ext uri="{A12FA001-AC4F-418D-AE19-62706E023703}">
                      <ahyp:hlinkClr xmlns:ahyp="http://schemas.microsoft.com/office/drawing/2018/hyperlinkcolor" val="tx"/>
                    </a:ext>
                  </a:extLst>
                </a:hlinkClick>
              </a:rPr>
              <a:t>erindi</a:t>
            </a:r>
            <a:r>
              <a:rPr sz="1200" u="none" dirty="0">
                <a:solidFill>
                  <a:schemeClr val="bg1"/>
                </a:solidFill>
                <a:hlinkClick r:id="rId1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6" action="ppaction://hlinksldjump">
                  <a:extLst>
                    <a:ext uri="{A12FA001-AC4F-418D-AE19-62706E023703}">
                      <ahyp:hlinkClr xmlns:ahyp="http://schemas.microsoft.com/office/drawing/2018/hyperlinkcolor" val="tx"/>
                    </a:ext>
                  </a:extLst>
                </a:hlinkClick>
              </a:rPr>
              <a:t>eða</a:t>
            </a:r>
            <a:r>
              <a:rPr sz="1200" u="none" dirty="0">
                <a:solidFill>
                  <a:schemeClr val="bg1"/>
                </a:solidFill>
                <a:hlinkClick r:id="rId1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6" action="ppaction://hlinksldjump">
                  <a:extLst>
                    <a:ext uri="{A12FA001-AC4F-418D-AE19-62706E023703}">
                      <ahyp:hlinkClr xmlns:ahyp="http://schemas.microsoft.com/office/drawing/2018/hyperlinkcolor" val="tx"/>
                    </a:ext>
                  </a:extLst>
                </a:hlinkClick>
              </a:rPr>
              <a:t>erindum</a:t>
            </a:r>
            <a:r>
              <a:rPr sz="1200" u="none" dirty="0">
                <a:solidFill>
                  <a:schemeClr val="bg1"/>
                </a:solidFill>
                <a:hlinkClick r:id="rId16"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6" action="ppaction://hlinksldjump">
                  <a:extLst>
                    <a:ext uri="{A12FA001-AC4F-418D-AE19-62706E023703}">
                      <ahyp:hlinkClr xmlns:ahyp="http://schemas.microsoft.com/office/drawing/2018/hyperlinkcolor" val="tx"/>
                    </a:ext>
                  </a:extLst>
                </a:hlinkClick>
              </a:rPr>
              <a:t>þínum</a:t>
            </a:r>
            <a:r>
              <a:rPr sz="1200" u="none" dirty="0">
                <a:solidFill>
                  <a:schemeClr val="bg1"/>
                </a:solidFill>
                <a:hlinkClick r:id="rId16" action="ppaction://hlinksldjump">
                  <a:extLst>
                    <a:ext uri="{A12FA001-AC4F-418D-AE19-62706E023703}">
                      <ahyp:hlinkClr xmlns:ahyp="http://schemas.microsoft.com/office/drawing/2018/hyperlinkcolor" val="tx"/>
                    </a:ext>
                  </a:extLst>
                </a:hlinkClick>
              </a:rPr>
              <a:t>?</a:t>
            </a:r>
          </a:p>
          <a:p>
            <a:r>
              <a:rPr sz="1200" u="none" dirty="0" err="1">
                <a:solidFill>
                  <a:schemeClr val="bg1"/>
                </a:solidFill>
                <a:hlinkClick r:id="rId17" action="ppaction://hlinksldjump">
                  <a:extLst>
                    <a:ext uri="{A12FA001-AC4F-418D-AE19-62706E023703}">
                      <ahyp:hlinkClr xmlns:ahyp="http://schemas.microsoft.com/office/drawing/2018/hyperlinkcolor" val="tx"/>
                    </a:ext>
                  </a:extLst>
                </a:hlinkClick>
              </a:rPr>
              <a:t>Hvaða</a:t>
            </a:r>
            <a:r>
              <a:rPr sz="1200" u="none" dirty="0">
                <a:solidFill>
                  <a:schemeClr val="bg1"/>
                </a:solidFill>
                <a:hlinkClick r:id="rId1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7" action="ppaction://hlinksldjump">
                  <a:extLst>
                    <a:ext uri="{A12FA001-AC4F-418D-AE19-62706E023703}">
                      <ahyp:hlinkClr xmlns:ahyp="http://schemas.microsoft.com/office/drawing/2018/hyperlinkcolor" val="tx"/>
                    </a:ext>
                  </a:extLst>
                </a:hlinkClick>
              </a:rPr>
              <a:t>þjónustu</a:t>
            </a:r>
            <a:r>
              <a:rPr sz="1200" u="none" dirty="0">
                <a:solidFill>
                  <a:schemeClr val="bg1"/>
                </a:solidFill>
                <a:hlinkClick r:id="rId1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7" action="ppaction://hlinksldjump">
                  <a:extLst>
                    <a:ext uri="{A12FA001-AC4F-418D-AE19-62706E023703}">
                      <ahyp:hlinkClr xmlns:ahyp="http://schemas.microsoft.com/office/drawing/2018/hyperlinkcolor" val="tx"/>
                    </a:ext>
                  </a:extLst>
                </a:hlinkClick>
              </a:rPr>
              <a:t>telur</a:t>
            </a:r>
            <a:r>
              <a:rPr sz="1200" u="none" dirty="0">
                <a:solidFill>
                  <a:schemeClr val="bg1"/>
                </a:solidFill>
                <a:hlinkClick r:id="rId1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7" action="ppaction://hlinksldjump">
                  <a:extLst>
                    <a:ext uri="{A12FA001-AC4F-418D-AE19-62706E023703}">
                      <ahyp:hlinkClr xmlns:ahyp="http://schemas.microsoft.com/office/drawing/2018/hyperlinkcolor" val="tx"/>
                    </a:ext>
                  </a:extLst>
                </a:hlinkClick>
              </a:rPr>
              <a:t>þú</a:t>
            </a:r>
            <a:r>
              <a:rPr sz="1200" u="none" dirty="0">
                <a:solidFill>
                  <a:schemeClr val="bg1"/>
                </a:solidFill>
                <a:hlinkClick r:id="rId1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7" action="ppaction://hlinksldjump">
                  <a:extLst>
                    <a:ext uri="{A12FA001-AC4F-418D-AE19-62706E023703}">
                      <ahyp:hlinkClr xmlns:ahyp="http://schemas.microsoft.com/office/drawing/2018/hyperlinkcolor" val="tx"/>
                    </a:ext>
                  </a:extLst>
                </a:hlinkClick>
              </a:rPr>
              <a:t>að</a:t>
            </a:r>
            <a:r>
              <a:rPr sz="1200" u="none" dirty="0">
                <a:solidFill>
                  <a:schemeClr val="bg1"/>
                </a:solidFill>
                <a:hlinkClick r:id="rId1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7" action="ppaction://hlinksldjump">
                  <a:extLst>
                    <a:ext uri="{A12FA001-AC4F-418D-AE19-62706E023703}">
                      <ahyp:hlinkClr xmlns:ahyp="http://schemas.microsoft.com/office/drawing/2018/hyperlinkcolor" val="tx"/>
                    </a:ext>
                  </a:extLst>
                </a:hlinkClick>
              </a:rPr>
              <a:t>sveitarfélagið</a:t>
            </a:r>
            <a:r>
              <a:rPr sz="1200" u="none" dirty="0">
                <a:solidFill>
                  <a:schemeClr val="bg1"/>
                </a:solidFill>
                <a:hlinkClick r:id="rId1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7" action="ppaction://hlinksldjump">
                  <a:extLst>
                    <a:ext uri="{A12FA001-AC4F-418D-AE19-62706E023703}">
                      <ahyp:hlinkClr xmlns:ahyp="http://schemas.microsoft.com/office/drawing/2018/hyperlinkcolor" val="tx"/>
                    </a:ext>
                  </a:extLst>
                </a:hlinkClick>
              </a:rPr>
              <a:t>þurfi</a:t>
            </a:r>
            <a:r>
              <a:rPr sz="1200" u="none" dirty="0">
                <a:solidFill>
                  <a:schemeClr val="bg1"/>
                </a:solidFill>
                <a:hlinkClick r:id="rId1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7" action="ppaction://hlinksldjump">
                  <a:extLst>
                    <a:ext uri="{A12FA001-AC4F-418D-AE19-62706E023703}">
                      <ahyp:hlinkClr xmlns:ahyp="http://schemas.microsoft.com/office/drawing/2018/hyperlinkcolor" val="tx"/>
                    </a:ext>
                  </a:extLst>
                </a:hlinkClick>
              </a:rPr>
              <a:t>helst</a:t>
            </a:r>
            <a:r>
              <a:rPr sz="1200" u="none" dirty="0">
                <a:solidFill>
                  <a:schemeClr val="bg1"/>
                </a:solidFill>
                <a:hlinkClick r:id="rId1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7" action="ppaction://hlinksldjump">
                  <a:extLst>
                    <a:ext uri="{A12FA001-AC4F-418D-AE19-62706E023703}">
                      <ahyp:hlinkClr xmlns:ahyp="http://schemas.microsoft.com/office/drawing/2018/hyperlinkcolor" val="tx"/>
                    </a:ext>
                  </a:extLst>
                </a:hlinkClick>
              </a:rPr>
              <a:t>að</a:t>
            </a:r>
            <a:r>
              <a:rPr sz="1200" u="none" dirty="0">
                <a:solidFill>
                  <a:schemeClr val="bg1"/>
                </a:solidFill>
                <a:hlinkClick r:id="rId17" action="ppaction://hlinksldjump">
                  <a:extLst>
                    <a:ext uri="{A12FA001-AC4F-418D-AE19-62706E023703}">
                      <ahyp:hlinkClr xmlns:ahyp="http://schemas.microsoft.com/office/drawing/2018/hyperlinkcolor" val="tx"/>
                    </a:ext>
                  </a:extLst>
                </a:hlinkClick>
              </a:rPr>
              <a:t> </a:t>
            </a:r>
            <a:r>
              <a:rPr sz="1200" u="none" dirty="0" err="1">
                <a:solidFill>
                  <a:schemeClr val="bg1"/>
                </a:solidFill>
                <a:hlinkClick r:id="rId17" action="ppaction://hlinksldjump">
                  <a:extLst>
                    <a:ext uri="{A12FA001-AC4F-418D-AE19-62706E023703}">
                      <ahyp:hlinkClr xmlns:ahyp="http://schemas.microsoft.com/office/drawing/2018/hyperlinkcolor" val="tx"/>
                    </a:ext>
                  </a:extLst>
                </a:hlinkClick>
              </a:rPr>
              <a:t>bæta</a:t>
            </a:r>
            <a:r>
              <a:rPr sz="1200" u="none" dirty="0">
                <a:solidFill>
                  <a:schemeClr val="bg1"/>
                </a:solidFill>
                <a:hlinkClick r:id="rId17" action="ppaction://hlinksldjump">
                  <a:extLst>
                    <a:ext uri="{A12FA001-AC4F-418D-AE19-62706E023703}">
                      <ahyp:hlinkClr xmlns:ahyp="http://schemas.microsoft.com/office/drawing/2018/hyperlinkcolor" val="tx"/>
                    </a:ext>
                  </a:extLst>
                </a:hlinkClick>
              </a:rPr>
              <a:t>?</a:t>
            </a:r>
          </a:p>
          <a:p>
            <a:endParaRPr sz="1200" u="none" dirty="0">
              <a:solidFill>
                <a:schemeClr val="bg1"/>
              </a:solidFill>
              <a:hlinkClick r:id="rId17" action="ppaction://hlinksldjump">
                <a:extLst>
                  <a:ext uri="{A12FA001-AC4F-418D-AE19-62706E023703}">
                    <ahyp:hlinkClr xmlns:ahyp="http://schemas.microsoft.com/office/drawing/2018/hyperlinkcolor" val="tx"/>
                  </a:ext>
                </a:extLst>
              </a:hlinkCli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A9E1A7-7AC0-7779-DD16-EF041C08D70E}"/>
              </a:ext>
            </a:extLst>
          </p:cNvPr>
          <p:cNvPicPr/>
          <p:nvPr/>
        </p:nvPicPr>
        <p:blipFill>
          <a:blip r:embed="rId2"/>
          <a:stretch>
            <a:fillRect/>
          </a:stretch>
        </p:blipFill>
        <p:spPr>
          <a:xfrm>
            <a:off x="57150" y="66675"/>
            <a:ext cx="12077700" cy="6724650"/>
          </a:xfrm>
          <a:prstGeom prst="rect">
            <a:avLst/>
          </a:prstGeom>
        </p:spPr>
      </p:pic>
    </p:spTree>
    <p:extLst>
      <p:ext uri="{BB962C8B-B14F-4D97-AF65-F5344CB8AC3E}">
        <p14:creationId xmlns:p14="http://schemas.microsoft.com/office/powerpoint/2010/main" val="2042104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360000" y="144000"/>
            <a:ext cx="11233768" cy="6713999"/>
          </a:xfrm>
          <a:prstGeom prst="rect">
            <a:avLst/>
          </a:prstGeom>
        </p:spPr>
      </p:pic>
      <p:pic>
        <p:nvPicPr>
          <p:cNvPr id="3" name="Picture 2" descr="transparent.png">
            <a:hlinkClick r:id="rId3" action="ppaction://hlinksldjump"/>
          </p:cNvPr>
          <p:cNvPicPr>
            <a:picLocks noChangeAspect="1"/>
          </p:cNvPicPr>
          <p:nvPr/>
        </p:nvPicPr>
        <p:blipFill>
          <a:blip r:embed="rId4"/>
          <a:stretch>
            <a:fillRect/>
          </a:stretch>
        </p:blipFill>
        <p:spPr>
          <a:xfrm>
            <a:off x="11112119" y="0"/>
            <a:ext cx="1080000" cy="540000"/>
          </a:xfrm>
          <a:prstGeom prst="rect">
            <a:avLst/>
          </a:prstGeom>
        </p:spPr>
      </p:pic>
    </p:spTree>
  </p:cSld>
  <p:clrMapOvr>
    <a:masterClrMapping/>
  </p:clrMapOvr>
</p:sld>
</file>

<file path=ppt/theme/theme1.xml><?xml version="1.0" encoding="utf-8"?>
<a:theme xmlns:a="http://schemas.openxmlformats.org/drawingml/2006/main" name="Svart_G_Plain">
  <a:themeElements>
    <a:clrScheme name="Capacent">
      <a:dk1>
        <a:srgbClr val="000000"/>
      </a:dk1>
      <a:lt1>
        <a:srgbClr val="FFFFFF"/>
      </a:lt1>
      <a:dk2>
        <a:srgbClr val="DDD3AF"/>
      </a:dk2>
      <a:lt2>
        <a:srgbClr val="990000"/>
      </a:lt2>
      <a:accent1>
        <a:srgbClr val="A1DEE9"/>
      </a:accent1>
      <a:accent2>
        <a:srgbClr val="C9C9C9"/>
      </a:accent2>
      <a:accent3>
        <a:srgbClr val="9D9D9D"/>
      </a:accent3>
      <a:accent4>
        <a:srgbClr val="6D6D6D"/>
      </a:accent4>
      <a:accent5>
        <a:srgbClr val="494949"/>
      </a:accent5>
      <a:accent6>
        <a:srgbClr val="AACEB9"/>
      </a:accent6>
      <a:hlink>
        <a:srgbClr val="000000"/>
      </a:hlink>
      <a:folHlink>
        <a:srgbClr val="6C6C6C"/>
      </a:folHlink>
    </a:clrScheme>
    <a:fontScheme name="Gallup">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Svart_G_Plain">
  <a:themeElements>
    <a:clrScheme name="Capacent">
      <a:dk1>
        <a:srgbClr val="000000"/>
      </a:dk1>
      <a:lt1>
        <a:srgbClr val="FFFFFF"/>
      </a:lt1>
      <a:dk2>
        <a:srgbClr val="DDD3AF"/>
      </a:dk2>
      <a:lt2>
        <a:srgbClr val="990000"/>
      </a:lt2>
      <a:accent1>
        <a:srgbClr val="A1DEE9"/>
      </a:accent1>
      <a:accent2>
        <a:srgbClr val="C9C9C9"/>
      </a:accent2>
      <a:accent3>
        <a:srgbClr val="9D9D9D"/>
      </a:accent3>
      <a:accent4>
        <a:srgbClr val="6D6D6D"/>
      </a:accent4>
      <a:accent5>
        <a:srgbClr val="494949"/>
      </a:accent5>
      <a:accent6>
        <a:srgbClr val="AACEB9"/>
      </a:accent6>
      <a:hlink>
        <a:srgbClr val="000000"/>
      </a:hlink>
      <a:folHlink>
        <a:srgbClr val="6C6C6C"/>
      </a:folHlink>
    </a:clrScheme>
    <a:fontScheme name="Gallup">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Svart_G_Plain">
  <a:themeElements>
    <a:clrScheme name="Capacent">
      <a:dk1>
        <a:srgbClr val="000000"/>
      </a:dk1>
      <a:lt1>
        <a:srgbClr val="FFFFFF"/>
      </a:lt1>
      <a:dk2>
        <a:srgbClr val="DDD3AF"/>
      </a:dk2>
      <a:lt2>
        <a:srgbClr val="990000"/>
      </a:lt2>
      <a:accent1>
        <a:srgbClr val="A1DEE9"/>
      </a:accent1>
      <a:accent2>
        <a:srgbClr val="C9C9C9"/>
      </a:accent2>
      <a:accent3>
        <a:srgbClr val="9D9D9D"/>
      </a:accent3>
      <a:accent4>
        <a:srgbClr val="6D6D6D"/>
      </a:accent4>
      <a:accent5>
        <a:srgbClr val="494949"/>
      </a:accent5>
      <a:accent6>
        <a:srgbClr val="AACEB9"/>
      </a:accent6>
      <a:hlink>
        <a:srgbClr val="000000"/>
      </a:hlink>
      <a:folHlink>
        <a:srgbClr val="6C6C6C"/>
      </a:folHlink>
    </a:clrScheme>
    <a:fontScheme name="Gallup">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7668</TotalTime>
  <Words>591</Words>
  <Application>Microsoft Office PowerPoint</Application>
  <PresentationFormat>Widescreen</PresentationFormat>
  <Paragraphs>21</Paragraphs>
  <Slides>54</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54</vt:i4>
      </vt:variant>
    </vt:vector>
  </HeadingPairs>
  <TitlesOfParts>
    <vt:vector size="62" baseType="lpstr">
      <vt:lpstr>Calibri</vt:lpstr>
      <vt:lpstr>Arial</vt:lpstr>
      <vt:lpstr>Wingdings</vt:lpstr>
      <vt:lpstr>Symbol</vt:lpstr>
      <vt:lpstr>Times New Roman</vt:lpstr>
      <vt:lpstr>Svart_G_Plain</vt:lpstr>
      <vt:lpstr>Svart_G_Plain</vt:lpstr>
      <vt:lpstr>Svart_G_Plain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Capacent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subject/>
  <dc:creator>Sigríður Herdís Bjarkadóttir</dc:creator>
  <dc:description/>
  <cp:lastModifiedBy>Sigríður Björg Tómasdóttir - miðlunarstjóri</cp:lastModifiedBy>
  <cp:revision>660</cp:revision>
  <cp:lastPrinted>2011-08-18T13:14:14Z</cp:lastPrinted>
  <dcterms:created xsi:type="dcterms:W3CDTF">2026-01-15T10:43:00Z</dcterms:created>
  <dcterms:modified xsi:type="dcterms:W3CDTF">2026-02-12T10:22:05Z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tegories0">
    <vt:lpwstr>Slide Template English</vt:lpwstr>
  </property>
  <property fmtid="{D5CDD505-2E9C-101B-9397-08002B2CF9AE}" pid="3" name="ContentTypeId">
    <vt:lpwstr>0x0101008A637CE99C954545817DBC139A6DE686</vt:lpwstr>
  </property>
  <property fmtid="{D5CDD505-2E9C-101B-9397-08002B2CF9AE}" pid="4" name="Language">
    <vt:lpwstr>L</vt:lpwstr>
  </property>
  <property fmtid="{D5CDD505-2E9C-101B-9397-08002B2CF9AE}" pid="5" name="Notes">
    <vt:i4>1</vt:i4>
  </property>
  <property fmtid="{D5CDD505-2E9C-101B-9397-08002B2CF9AE}" pid="6" name="PresentationFormat">
    <vt:lpwstr>Widescreen</vt:lpwstr>
  </property>
  <property fmtid="{D5CDD505-2E9C-101B-9397-08002B2CF9AE}" pid="7" name="ReportOwner">
    <vt:lpwstr>Maria Bybjerg28</vt:lpwstr>
  </property>
  <property fmtid="{D5CDD505-2E9C-101B-9397-08002B2CF9AE}" pid="8" name="Slides">
    <vt:i4>2</vt:i4>
  </property>
</Properties>
</file>