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53"/>
  </p:notesMasterIdLst>
  <p:sldIdLst>
    <p:sldId id="256" r:id="rId2"/>
    <p:sldId id="257" r:id="rId3"/>
    <p:sldId id="336" r:id="rId4"/>
    <p:sldId id="337" r:id="rId5"/>
    <p:sldId id="259" r:id="rId6"/>
    <p:sldId id="260" r:id="rId7"/>
    <p:sldId id="264" r:id="rId8"/>
    <p:sldId id="267" r:id="rId9"/>
    <p:sldId id="268" r:id="rId10"/>
    <p:sldId id="269" r:id="rId11"/>
    <p:sldId id="272" r:id="rId12"/>
    <p:sldId id="273" r:id="rId13"/>
    <p:sldId id="274" r:id="rId14"/>
    <p:sldId id="277" r:id="rId15"/>
    <p:sldId id="278" r:id="rId16"/>
    <p:sldId id="279" r:id="rId17"/>
    <p:sldId id="282" r:id="rId18"/>
    <p:sldId id="283" r:id="rId19"/>
    <p:sldId id="284" r:id="rId20"/>
    <p:sldId id="287" r:id="rId21"/>
    <p:sldId id="288" r:id="rId22"/>
    <p:sldId id="289" r:id="rId23"/>
    <p:sldId id="292" r:id="rId24"/>
    <p:sldId id="293" r:id="rId25"/>
    <p:sldId id="294" r:id="rId26"/>
    <p:sldId id="297" r:id="rId27"/>
    <p:sldId id="298" r:id="rId28"/>
    <p:sldId id="299" r:id="rId29"/>
    <p:sldId id="302" r:id="rId30"/>
    <p:sldId id="303" r:id="rId31"/>
    <p:sldId id="304" r:id="rId32"/>
    <p:sldId id="307" r:id="rId33"/>
    <p:sldId id="308" r:id="rId34"/>
    <p:sldId id="309" r:id="rId35"/>
    <p:sldId id="312" r:id="rId36"/>
    <p:sldId id="313" r:id="rId37"/>
    <p:sldId id="314" r:id="rId38"/>
    <p:sldId id="317" r:id="rId39"/>
    <p:sldId id="318" r:id="rId40"/>
    <p:sldId id="319" r:id="rId41"/>
    <p:sldId id="322" r:id="rId42"/>
    <p:sldId id="323" r:id="rId43"/>
    <p:sldId id="324" r:id="rId44"/>
    <p:sldId id="325" r:id="rId45"/>
    <p:sldId id="326" r:id="rId46"/>
    <p:sldId id="327" r:id="rId47"/>
    <p:sldId id="330" r:id="rId48"/>
    <p:sldId id="331" r:id="rId49"/>
    <p:sldId id="332" r:id="rId50"/>
    <p:sldId id="333" r:id="rId51"/>
    <p:sldId id="334" r:id="rId52"/>
  </p:sldIdLst>
  <p:sldSz cx="12192000" cy="6858000"/>
  <p:notesSz cx="7102475" cy="10233025"/>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howGuides="1">
      <p:cViewPr varScale="1">
        <p:scale>
          <a:sx n="106" d="100"/>
          <a:sy n="106" d="100"/>
        </p:scale>
        <p:origin x="756"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US" sz="2400" b="0" strike="noStrike" spc="-1">
                <a:solidFill>
                  <a:srgbClr val="000000"/>
                </a:solidFill>
                <a:latin typeface="Arial"/>
              </a:rPr>
              <a:t>Click to move the slide</a:t>
            </a:r>
          </a:p>
        </p:txBody>
      </p:sp>
      <p:sp>
        <p:nvSpPr>
          <p:cNvPr id="164" name="PlaceHolder 2"/>
          <p:cNvSpPr>
            <a:spLocks noGrp="1"/>
          </p:cNvSpPr>
          <p:nvPr>
            <p:ph type="body"/>
          </p:nvPr>
        </p:nvSpPr>
        <p:spPr>
          <a:xfrm>
            <a:off x="756000" y="5078520"/>
            <a:ext cx="6047640" cy="4811040"/>
          </a:xfrm>
          <a:prstGeom prst="rect">
            <a:avLst/>
          </a:prstGeom>
        </p:spPr>
        <p:txBody>
          <a:bodyPr lIns="0" tIns="0" rIns="0" bIns="0">
            <a:noAutofit/>
          </a:bodyPr>
          <a:lstStyle/>
          <a:p>
            <a:r>
              <a:rPr lang="en-US" sz="2000" b="0" strike="noStrike" spc="-1">
                <a:latin typeface="Arial"/>
              </a:rPr>
              <a:t>Click to edit the notes format</a:t>
            </a:r>
          </a:p>
        </p:txBody>
      </p:sp>
      <p:sp>
        <p:nvSpPr>
          <p:cNvPr id="165" name="PlaceHolder 3"/>
          <p:cNvSpPr>
            <a:spLocks noGrp="1"/>
          </p:cNvSpPr>
          <p:nvPr>
            <p:ph type="hdr"/>
          </p:nvPr>
        </p:nvSpPr>
        <p:spPr>
          <a:xfrm>
            <a:off x="0" y="0"/>
            <a:ext cx="3280680" cy="534240"/>
          </a:xfrm>
          <a:prstGeom prst="rect">
            <a:avLst/>
          </a:prstGeom>
        </p:spPr>
        <p:txBody>
          <a:bodyPr lIns="0" tIns="0" rIns="0" bIns="0">
            <a:noAutofit/>
          </a:bodyPr>
          <a:lstStyle/>
          <a:p>
            <a:r>
              <a:rPr lang="en-US" sz="1400" b="0" strike="noStrike" spc="-1">
                <a:latin typeface="Times New Roman"/>
              </a:rPr>
              <a:t>&lt;header&gt;</a:t>
            </a:r>
          </a:p>
        </p:txBody>
      </p:sp>
      <p:sp>
        <p:nvSpPr>
          <p:cNvPr id="166"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US" sz="1400" b="0" strike="noStrike" spc="-1">
                <a:latin typeface="Times New Roman"/>
              </a:rPr>
              <a:t>&lt;date/time&gt;</a:t>
            </a:r>
          </a:p>
        </p:txBody>
      </p:sp>
      <p:sp>
        <p:nvSpPr>
          <p:cNvPr id="167"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US" sz="1400" b="0" strike="noStrike" spc="-1">
                <a:latin typeface="Times New Roman"/>
              </a:rPr>
              <a:t>&lt;footer&gt;</a:t>
            </a:r>
          </a:p>
        </p:txBody>
      </p:sp>
      <p:sp>
        <p:nvSpPr>
          <p:cNvPr id="168"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3E404859-3973-4142-ABF4-24D28506A808}"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noRot="1" noChangeAspect="1"/>
          </p:cNvSpPr>
          <p:nvPr>
            <p:ph type="sldImg"/>
          </p:nvPr>
        </p:nvSpPr>
        <p:spPr>
          <a:xfrm>
            <a:off x="-3252788" y="1157288"/>
            <a:ext cx="11811001" cy="6643687"/>
          </a:xfrm>
          <a:prstGeom prst="rect">
            <a:avLst/>
          </a:prstGeom>
        </p:spPr>
      </p:sp>
      <p:sp>
        <p:nvSpPr>
          <p:cNvPr id="171" name="PlaceHolder 2"/>
          <p:cNvSpPr>
            <a:spLocks noGrp="1"/>
          </p:cNvSpPr>
          <p:nvPr>
            <p:ph type="body"/>
          </p:nvPr>
        </p:nvSpPr>
        <p:spPr>
          <a:xfrm>
            <a:off x="5087520" y="1040040"/>
            <a:ext cx="1914840" cy="8554320"/>
          </a:xfrm>
          <a:prstGeom prst="rect">
            <a:avLst/>
          </a:prstGeom>
        </p:spPr>
        <p:txBody>
          <a:bodyPr lIns="96120" tIns="48240" rIns="96120" bIns="48240">
            <a:normAutofit fontScale="92500" lnSpcReduction="20000"/>
          </a:bodyPr>
          <a:lstStyle/>
          <a:p>
            <a:r>
              <a:t>Hversu ánægð(ur) eða óánægð(ur) ert þú með þjónustu við barnafjölskyldur í sveitarfélaginu? Hversu ánægð(ur) eða óánægð(ur) ert þú með þjónustu leikskóla sveitarfélagsins? Hefur þú haft samskipti við bæjar- eða sveitarstjórnarskrifstofur sveitarfélagsins á sl. tveimur árum, þar með talið við þjónustuver? Hversu ánægð(ur) eða óánægð(ur) ert þú með aðstöðu til íþróttaiðkunar í sveitarfélaginu? Á heildina litið, hversu ánægð(ur) eða óánægð(ur) ert þú með sveitarfélagið sem stað til að búa á? Hversu ánægð(ur) eða óánægð(ur) ert þú með skipulagsmál almennt í sveitarfélaginu? Hversu ánægð(ur) eða óánægð(ur) ert þú með þjónustu grunnskóla sveitarfélagsins? Hversu ánægð(ur) eða óánægð(ur) ert þú með gæði umhverfisins í nágrenni við heimili þitt? Hvaða þjónustu telur þú að sveitarfélagið þurfi helst að bæta? Hversu ánægð(ur) eða óánægð(ur) ert þú með hvernig sveitarfélagið sinnir menningarmálum? Hversu vel eða illa finnst þér starfsfólk bæjarins/sveitarfélagsins hafa leyst úr erindi eða erindum þínum? Hversu ánægð(ur) eða óánægð(ur) ert þú með þjónustu við eldri borgara í sveitarfélaginu? Hversu ánægð(ur) eða óánægð(ur) ert þú með þjónustu við fatlað fólk í sveitarfélaginu? Hversu ánægð(ur) eða óánægð(ur) ert þú með þjónustu í tengslum við sorphirðu í sveitarfélaginu? Hversu ánægð(ur) eða óánægð(ur) ert þú með þjónustu sveitarfélagsins á heildina litið, bæði út frá reynslu þinni og áliti?</a:t>
            </a:r>
          </a:p>
        </p:txBody>
      </p:sp>
      <p:sp>
        <p:nvSpPr>
          <p:cNvPr id="172" name="TextShape 3"/>
          <p:cNvSpPr txBox="1"/>
          <p:nvPr/>
        </p:nvSpPr>
        <p:spPr>
          <a:xfrm>
            <a:off x="4026600" y="9665640"/>
            <a:ext cx="3075480" cy="567360"/>
          </a:xfrm>
          <a:prstGeom prst="rect">
            <a:avLst/>
          </a:prstGeom>
          <a:noFill/>
          <a:ln w="9360">
            <a:noFill/>
          </a:ln>
        </p:spPr>
        <p:txBody>
          <a:bodyPr lIns="96120" tIns="48240" rIns="96120" bIns="48240" anchor="b">
            <a:noAutofit/>
          </a:bodyPr>
          <a:lstStyle/>
          <a:p>
            <a:pPr algn="r">
              <a:lnSpc>
                <a:spcPct val="100000"/>
              </a:lnSpc>
            </a:pPr>
            <a:fld id="{167EA3C9-C414-4650-8483-88FB7346CDA7}" type="slidenum">
              <a:rPr lang="en-US" sz="1200" b="0" strike="noStrike" spc="-1">
                <a:solidFill>
                  <a:srgbClr val="000000"/>
                </a:solidFill>
                <a:latin typeface="Arial"/>
                <a:ea typeface="+mn-ea"/>
              </a:rPr>
              <a:t>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file://localhost/Users/thoringolfsson/Dropbox/ENNEMM/Gallup/Powerpoint%20grunnur/myndir/Gallup-logo-neg-blue.pn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file://localhost/Users/thoringolfsson/Dropbox/ENNEMM/Gallup/Powerpoint%20grunnur/myndir/Gallup-logo-neg-blue.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file://localhost/Users/thoringolfsson/Dropbox/ENNEMM/Gallup/Powerpoint%20grunnur/myndir/Gallup-logo-neg-blue.png"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file://localhost/Users/thoringolfsson/Dropbox/ENNEMM/Gallup/Powerpoint%20grunnur/myndir/Gallup-logo-neg-blue.png"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37120" y="455400"/>
            <a:ext cx="11246400" cy="584280"/>
          </a:xfrm>
          <a:prstGeom prst="rect">
            <a:avLst/>
          </a:prstGeom>
        </p:spPr>
        <p:txBody>
          <a:bodyPr lIns="0" tIns="0" rIns="0" bIns="0" anchor="ctr">
            <a:noAutofit/>
          </a:bodyPr>
          <a:lstStyle/>
          <a:p>
            <a:endParaRPr lang="en-US" sz="2400" b="0" strike="noStrike" spc="-1">
              <a:solidFill>
                <a:srgbClr val="000000"/>
              </a:solidFill>
              <a:latin typeface="Arial"/>
            </a:endParaRPr>
          </a:p>
        </p:txBody>
      </p:sp>
      <p:sp>
        <p:nvSpPr>
          <p:cNvPr id="5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46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37120" y="455400"/>
            <a:ext cx="11246400" cy="584280"/>
          </a:xfrm>
          <a:prstGeom prst="rect">
            <a:avLst/>
          </a:prstGeom>
        </p:spPr>
        <p:txBody>
          <a:bodyPr lIns="0" tIns="0" rIns="0" bIns="0" anchor="ctr">
            <a:noAutofit/>
          </a:bodyPr>
          <a:lstStyle/>
          <a:p>
            <a:endParaRPr lang="en-US" sz="2400" b="0" strike="noStrike" spc="-1">
              <a:solidFill>
                <a:srgbClr val="000000"/>
              </a:solidFill>
              <a:latin typeface="Arial"/>
            </a:endParaRPr>
          </a:p>
        </p:txBody>
      </p:sp>
      <p:sp>
        <p:nvSpPr>
          <p:cNvPr id="5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5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46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537120" y="455400"/>
            <a:ext cx="11246400" cy="584280"/>
          </a:xfrm>
          <a:prstGeom prst="rect">
            <a:avLst/>
          </a:prstGeom>
        </p:spPr>
        <p:txBody>
          <a:bodyPr lIns="0" tIns="0" rIns="0" bIns="0" anchor="ctr">
            <a:noAutofit/>
          </a:bodyPr>
          <a:lstStyle/>
          <a:p>
            <a:endParaRPr lang="en-US" sz="2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537120" y="455400"/>
            <a:ext cx="11246400" cy="27097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37120" y="455400"/>
            <a:ext cx="11246400" cy="584280"/>
          </a:xfrm>
          <a:prstGeom prst="rect">
            <a:avLst/>
          </a:prstGeom>
        </p:spPr>
        <p:txBody>
          <a:bodyPr lIns="0" tIns="0" rIns="0" bIns="0" anchor="ctr">
            <a:noAutofit/>
          </a:bodyPr>
          <a:lstStyle/>
          <a:p>
            <a:endParaRPr lang="en-US" sz="2400" b="0" strike="noStrike" spc="-1">
              <a:solidFill>
                <a:srgbClr val="000000"/>
              </a:solidFill>
              <a:latin typeface="Arial"/>
            </a:endParaRPr>
          </a:p>
        </p:txBody>
      </p:sp>
      <p:sp>
        <p:nvSpPr>
          <p:cNvPr id="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5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5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460" b="0" strike="noStrike" spc="-1">
              <a:solidFill>
                <a:srgbClr val="000000"/>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37120" y="455400"/>
            <a:ext cx="11246400" cy="584280"/>
          </a:xfrm>
          <a:prstGeom prst="rect">
            <a:avLst/>
          </a:prstGeom>
        </p:spPr>
        <p:txBody>
          <a:bodyPr lIns="0" tIns="0" rIns="0" bIns="0" anchor="ctr">
            <a:noAutofit/>
          </a:bodyPr>
          <a:lstStyle/>
          <a:p>
            <a:endParaRPr lang="en-US" sz="2400" b="0" strike="noStrike" spc="-1">
              <a:solidFill>
                <a:srgbClr val="000000"/>
              </a:solidFill>
              <a:latin typeface="Arial"/>
            </a:endParaRPr>
          </a:p>
        </p:txBody>
      </p:sp>
      <p:sp>
        <p:nvSpPr>
          <p:cNvPr id="6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6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6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46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37120" y="455400"/>
            <a:ext cx="11246400" cy="584280"/>
          </a:xfrm>
          <a:prstGeom prst="rect">
            <a:avLst/>
          </a:prstGeom>
        </p:spPr>
        <p:txBody>
          <a:bodyPr lIns="0" tIns="0" rIns="0" bIns="0" anchor="ctr">
            <a:noAutofit/>
          </a:bodyPr>
          <a:lstStyle/>
          <a:p>
            <a:endParaRPr lang="en-US" sz="2400" b="0" strike="noStrike" spc="-1">
              <a:solidFill>
                <a:srgbClr val="000000"/>
              </a:solidFill>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6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46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37120" y="455400"/>
            <a:ext cx="11246400" cy="584280"/>
          </a:xfrm>
          <a:prstGeom prst="rect">
            <a:avLst/>
          </a:prstGeom>
        </p:spPr>
        <p:txBody>
          <a:bodyPr lIns="0" tIns="0" rIns="0" bIns="0" anchor="ctr">
            <a:noAutofit/>
          </a:bodyPr>
          <a:lstStyle/>
          <a:p>
            <a:endParaRPr lang="en-US" sz="2400" b="0" strike="noStrike" spc="-1">
              <a:solidFill>
                <a:srgbClr val="000000"/>
              </a:solidFill>
              <a:latin typeface="Arial"/>
            </a:endParaRPr>
          </a:p>
        </p:txBody>
      </p:sp>
      <p:sp>
        <p:nvSpPr>
          <p:cNvPr id="6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7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46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37120" y="455400"/>
            <a:ext cx="11246400" cy="584280"/>
          </a:xfrm>
          <a:prstGeom prst="rect">
            <a:avLst/>
          </a:prstGeom>
        </p:spPr>
        <p:txBody>
          <a:bodyPr lIns="0" tIns="0" rIns="0" bIns="0" anchor="ctr">
            <a:noAutofit/>
          </a:bodyPr>
          <a:lstStyle/>
          <a:p>
            <a:endParaRPr lang="en-US" sz="2400" b="0" strike="noStrike" spc="-1">
              <a:solidFill>
                <a:srgbClr val="000000"/>
              </a:solidFill>
              <a:latin typeface="Arial"/>
            </a:endParaRPr>
          </a:p>
        </p:txBody>
      </p:sp>
      <p:sp>
        <p:nvSpPr>
          <p:cNvPr id="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7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460" b="0" strike="noStrike" spc="-1">
              <a:solidFill>
                <a:srgbClr val="000000"/>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37120" y="455400"/>
            <a:ext cx="11246400" cy="584280"/>
          </a:xfrm>
          <a:prstGeom prst="rect">
            <a:avLst/>
          </a:prstGeom>
        </p:spPr>
        <p:txBody>
          <a:bodyPr lIns="0" tIns="0" rIns="0" bIns="0" anchor="ctr">
            <a:noAutofit/>
          </a:bodyPr>
          <a:lstStyle/>
          <a:p>
            <a:endParaRPr lang="en-US" sz="2400" b="0" strike="noStrike" spc="-1">
              <a:solidFill>
                <a:srgbClr val="000000"/>
              </a:solidFill>
              <a:latin typeface="Arial"/>
            </a:endParaRPr>
          </a:p>
        </p:txBody>
      </p:sp>
      <p:sp>
        <p:nvSpPr>
          <p:cNvPr id="7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7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7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8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8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460" b="0" strike="noStrike" spc="-1">
              <a:solidFill>
                <a:srgbClr val="000000"/>
              </a:solidFill>
              <a:latin typeface="Calibri"/>
            </a:endParaRPr>
          </a:p>
        </p:txBody>
      </p:sp>
      <p:sp>
        <p:nvSpPr>
          <p:cNvPr id="8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46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G_Forsida">
    <p:spTree>
      <p:nvGrpSpPr>
        <p:cNvPr id="1" name=""/>
        <p:cNvGrpSpPr/>
        <p:nvPr/>
      </p:nvGrpSpPr>
      <p:grpSpPr>
        <a:xfrm>
          <a:off x="0" y="0"/>
          <a:ext cx="0" cy="0"/>
          <a:chOff x="0" y="0"/>
          <a:chExt cx="0" cy="0"/>
        </a:xfrm>
      </p:grpSpPr>
      <p:pic>
        <p:nvPicPr>
          <p:cNvPr id="5" name="Picture 4" descr="A blue and white rectangle with white text&#10;&#10;Description automatically generated">
            <a:extLst>
              <a:ext uri="{FF2B5EF4-FFF2-40B4-BE49-F238E27FC236}">
                <a16:creationId xmlns:a16="http://schemas.microsoft.com/office/drawing/2014/main" id="{F97D576F-6303-83B2-249B-ECFC912407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49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Forsida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a:xfrm>
            <a:off x="0" y="4605867"/>
            <a:ext cx="12192000" cy="1862667"/>
          </a:xfrm>
          <a:prstGeom prst="rect">
            <a:avLst/>
          </a:prstGeom>
          <a:solidFill>
            <a:schemeClr val="tx1">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allup-logo-neg-orange.png">
            <a:extLst>
              <a:ext uri="{FF2B5EF4-FFF2-40B4-BE49-F238E27FC236}">
                <a16:creationId xmlns:a16="http://schemas.microsoft.com/office/drawing/2014/main" id="{663E9B4F-14D1-4019-BB70-163E88B67605}"/>
              </a:ext>
            </a:extLst>
          </p:cNvPr>
          <p:cNvPicPr/>
          <p:nvPr userDrawn="1"/>
        </p:nvPicPr>
        <p:blipFill>
          <a:blip r:embed="rId3"/>
          <a:stretch/>
        </p:blipFill>
        <p:spPr>
          <a:xfrm>
            <a:off x="9663840" y="376560"/>
            <a:ext cx="1940760" cy="362160"/>
          </a:xfrm>
          <a:prstGeom prst="rect">
            <a:avLst/>
          </a:prstGeom>
          <a:ln>
            <a:noFill/>
          </a:ln>
        </p:spPr>
      </p:pic>
    </p:spTree>
    <p:extLst>
      <p:ext uri="{BB962C8B-B14F-4D97-AF65-F5344CB8AC3E}">
        <p14:creationId xmlns:p14="http://schemas.microsoft.com/office/powerpoint/2010/main" val="72747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Forsida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a:xfrm>
            <a:off x="0" y="4605867"/>
            <a:ext cx="12192000" cy="1862667"/>
          </a:xfrm>
          <a:prstGeom prst="rect">
            <a:avLst/>
          </a:prstGeom>
          <a:solidFill>
            <a:schemeClr val="tx1">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allup-logo-neg-orange.png">
            <a:extLst>
              <a:ext uri="{FF2B5EF4-FFF2-40B4-BE49-F238E27FC236}">
                <a16:creationId xmlns:a16="http://schemas.microsoft.com/office/drawing/2014/main" id="{FB8C08A3-7AF4-46EA-8016-5BC16F8CD95C}"/>
              </a:ext>
            </a:extLst>
          </p:cNvPr>
          <p:cNvPicPr/>
          <p:nvPr userDrawn="1"/>
        </p:nvPicPr>
        <p:blipFill>
          <a:blip r:embed="rId3"/>
          <a:stretch/>
        </p:blipFill>
        <p:spPr>
          <a:xfrm>
            <a:off x="9663840" y="376560"/>
            <a:ext cx="1940760" cy="362160"/>
          </a:xfrm>
          <a:prstGeom prst="rect">
            <a:avLst/>
          </a:prstGeom>
          <a:ln>
            <a:noFill/>
          </a:ln>
        </p:spPr>
      </p:pic>
    </p:spTree>
    <p:extLst>
      <p:ext uri="{BB962C8B-B14F-4D97-AF65-F5344CB8AC3E}">
        <p14:creationId xmlns:p14="http://schemas.microsoft.com/office/powerpoint/2010/main" val="424294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Forsida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Gallup-logo-neg-orange.png"/>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9663821" y="376680"/>
            <a:ext cx="1941156" cy="362488"/>
          </a:xfrm>
          <a:prstGeom prst="rect">
            <a:avLst/>
          </a:prstGeom>
        </p:spPr>
      </p:pic>
      <p:sp>
        <p:nvSpPr>
          <p:cNvPr id="7" name="Rectangle 6"/>
          <p:cNvSpPr/>
          <p:nvPr userDrawn="1"/>
        </p:nvSpPr>
        <p:spPr>
          <a:xfrm>
            <a:off x="0" y="4605867"/>
            <a:ext cx="12192000" cy="1862667"/>
          </a:xfrm>
          <a:prstGeom prst="rect">
            <a:avLst/>
          </a:prstGeom>
          <a:solidFill>
            <a:schemeClr val="tx1">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14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Forsida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Gallup-logo-neg-orange.png"/>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9663821" y="376680"/>
            <a:ext cx="1941156" cy="362488"/>
          </a:xfrm>
          <a:prstGeom prst="rect">
            <a:avLst/>
          </a:prstGeom>
        </p:spPr>
      </p:pic>
      <p:sp>
        <p:nvSpPr>
          <p:cNvPr id="7" name="Rectangle 6"/>
          <p:cNvSpPr/>
          <p:nvPr userDrawn="1"/>
        </p:nvSpPr>
        <p:spPr>
          <a:xfrm>
            <a:off x="0" y="4605867"/>
            <a:ext cx="12192000" cy="1862667"/>
          </a:xfrm>
          <a:prstGeom prst="rect">
            <a:avLst/>
          </a:prstGeom>
          <a:solidFill>
            <a:schemeClr val="tx1">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41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Forsida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Gallup-logo-neg-orange.png"/>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9663821" y="376680"/>
            <a:ext cx="1941156" cy="362488"/>
          </a:xfrm>
          <a:prstGeom prst="rect">
            <a:avLst/>
          </a:prstGeom>
        </p:spPr>
      </p:pic>
      <p:sp>
        <p:nvSpPr>
          <p:cNvPr id="7" name="Rectangle 6"/>
          <p:cNvSpPr/>
          <p:nvPr userDrawn="1"/>
        </p:nvSpPr>
        <p:spPr>
          <a:xfrm>
            <a:off x="0" y="4605867"/>
            <a:ext cx="12192000" cy="1862667"/>
          </a:xfrm>
          <a:prstGeom prst="rect">
            <a:avLst/>
          </a:prstGeom>
          <a:solidFill>
            <a:schemeClr val="tx1">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72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Forsida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Gallup-logo-neg-orange.png"/>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9663821" y="376680"/>
            <a:ext cx="1941156" cy="362488"/>
          </a:xfrm>
          <a:prstGeom prst="rect">
            <a:avLst/>
          </a:prstGeom>
        </p:spPr>
      </p:pic>
      <p:sp>
        <p:nvSpPr>
          <p:cNvPr id="7" name="Rectangle 6"/>
          <p:cNvSpPr/>
          <p:nvPr userDrawn="1"/>
        </p:nvSpPr>
        <p:spPr>
          <a:xfrm>
            <a:off x="0" y="4605867"/>
            <a:ext cx="12192000" cy="1862667"/>
          </a:xfrm>
          <a:prstGeom prst="rect">
            <a:avLst/>
          </a:prstGeom>
          <a:solidFill>
            <a:schemeClr val="tx1">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32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537120" y="455400"/>
            <a:ext cx="11246400" cy="584280"/>
          </a:xfrm>
          <a:prstGeom prst="rect">
            <a:avLst/>
          </a:prstGeom>
        </p:spPr>
        <p:txBody>
          <a:bodyPr lIns="0" tIns="0" rIns="0" bIns="0" anchor="ctr">
            <a:noAutofit/>
          </a:bodyPr>
          <a:lstStyle/>
          <a:p>
            <a:endParaRPr lang="en-US" sz="2400" b="0" strike="noStrike" spc="-1">
              <a:solidFill>
                <a:srgbClr val="000000"/>
              </a:solidFill>
              <a:latin typeface="Arial"/>
            </a:endParaRPr>
          </a:p>
        </p:txBody>
      </p:sp>
      <p:sp>
        <p:nvSpPr>
          <p:cNvPr id="4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CustomShape 1"/>
          <p:cNvSpPr/>
          <p:nvPr/>
        </p:nvSpPr>
        <p:spPr>
          <a:xfrm>
            <a:off x="11783240" y="6502680"/>
            <a:ext cx="304560" cy="238680"/>
          </a:xfrm>
          <a:prstGeom prst="rect">
            <a:avLst/>
          </a:prstGeom>
          <a:noFill/>
          <a:ln w="9360">
            <a:noFill/>
          </a:ln>
        </p:spPr>
        <p:style>
          <a:lnRef idx="0">
            <a:scrgbClr r="0" g="0" b="0"/>
          </a:lnRef>
          <a:fillRef idx="0">
            <a:scrgbClr r="0" g="0" b="0"/>
          </a:fillRef>
          <a:effectRef idx="0">
            <a:scrgbClr r="0" g="0" b="0"/>
          </a:effectRef>
          <a:fontRef idx="minor"/>
        </p:style>
        <p:txBody>
          <a:bodyPr lIns="44280" tIns="44280" rIns="44280" bIns="44280">
            <a:spAutoFit/>
          </a:bodyPr>
          <a:lstStyle/>
          <a:p>
            <a:pPr algn="ctr">
              <a:lnSpc>
                <a:spcPct val="100000"/>
              </a:lnSpc>
            </a:pPr>
            <a:fld id="{39888BE0-C8E0-49D3-893B-7DE66C4D3243}" type="slidenum">
              <a:rPr lang="da-DK" sz="989" b="0" strike="noStrike" spc="-1">
                <a:solidFill>
                  <a:srgbClr val="010307"/>
                </a:solidFill>
                <a:latin typeface="Calibri"/>
              </a:rPr>
              <a:t>‹#›</a:t>
            </a:fld>
            <a:endParaRPr lang="en-US" sz="989" b="0" strike="noStrike" spc="-1" dirty="0">
              <a:latin typeface="Arial"/>
            </a:endParaRPr>
          </a:p>
        </p:txBody>
      </p:sp>
      <p:sp>
        <p:nvSpPr>
          <p:cNvPr id="45" name="PlaceHolder 2"/>
          <p:cNvSpPr>
            <a:spLocks noGrp="1"/>
          </p:cNvSpPr>
          <p:nvPr>
            <p:ph type="title"/>
          </p:nvPr>
        </p:nvSpPr>
        <p:spPr>
          <a:xfrm>
            <a:off x="537120" y="455400"/>
            <a:ext cx="11246400" cy="584280"/>
          </a:xfrm>
          <a:prstGeom prst="rect">
            <a:avLst/>
          </a:prstGeom>
        </p:spPr>
        <p:txBody>
          <a:bodyPr lIns="90000" tIns="45000" rIns="90000" bIns="45000">
            <a:noAutofit/>
          </a:bodyPr>
          <a:lstStyle/>
          <a:p>
            <a:r>
              <a:rPr lang="en-US" sz="2590" b="0" strike="noStrike" spc="-1">
                <a:solidFill>
                  <a:srgbClr val="000000"/>
                </a:solidFill>
                <a:latin typeface="Arial"/>
              </a:rPr>
              <a:t>Click to edit the title text format</a:t>
            </a:r>
          </a:p>
        </p:txBody>
      </p:sp>
      <p:sp>
        <p:nvSpPr>
          <p:cNvPr id="46"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46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6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46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sv-SE" sz="246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sv-SE"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sv-SE"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sv-SE" sz="2000" b="0" strike="noStrike" spc="-1">
                <a:solidFill>
                  <a:srgbClr val="000000"/>
                </a:solidFill>
                <a:latin typeface="Calibri"/>
              </a:rPr>
              <a:t>Seventh Outline Level</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A91A33D-BC58-2F31-FBC1-AB384B75B70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03272" y="43130"/>
            <a:ext cx="432000" cy="421884"/>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706" r:id="rId2"/>
    <p:sldLayoutId id="2147483700" r:id="rId3"/>
    <p:sldLayoutId id="2147483701" r:id="rId4"/>
    <p:sldLayoutId id="2147483702" r:id="rId5"/>
    <p:sldLayoutId id="2147483703" r:id="rId6"/>
    <p:sldLayoutId id="2147483704" r:id="rId7"/>
    <p:sldLayoutId id="2147483705"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7.xml"/><Relationship Id="rId3" Type="http://schemas.openxmlformats.org/officeDocument/2006/relationships/slide" Target="slide4.xml"/><Relationship Id="rId7" Type="http://schemas.openxmlformats.org/officeDocument/2006/relationships/slide" Target="slide19.xml"/><Relationship Id="rId12" Type="http://schemas.openxmlformats.org/officeDocument/2006/relationships/slide" Target="slide34.xml"/><Relationship Id="rId17" Type="http://schemas.openxmlformats.org/officeDocument/2006/relationships/slide" Target="slide49.xml"/><Relationship Id="rId2" Type="http://schemas.openxmlformats.org/officeDocument/2006/relationships/slide" Target="slide7.xml"/><Relationship Id="rId16"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31.xml"/><Relationship Id="rId5" Type="http://schemas.openxmlformats.org/officeDocument/2006/relationships/slide" Target="slide13.xml"/><Relationship Id="rId15" Type="http://schemas.openxmlformats.org/officeDocument/2006/relationships/slide" Target="slide43.xml"/><Relationship Id="rId10" Type="http://schemas.openxmlformats.org/officeDocument/2006/relationships/slide" Target="slide28.xml"/><Relationship Id="rId4" Type="http://schemas.openxmlformats.org/officeDocument/2006/relationships/slide" Target="slide10.xml"/><Relationship Id="rId9" Type="http://schemas.openxmlformats.org/officeDocument/2006/relationships/slide" Target="slide25.xml"/><Relationship Id="rId14" Type="http://schemas.openxmlformats.org/officeDocument/2006/relationships/slide" Target="slide4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715248" y="4794408"/>
            <a:ext cx="10362960" cy="152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defRPr sz="3400" b="1">
                <a:solidFill>
                  <a:srgbClr val="FFFFFF"/>
                </a:solidFill>
              </a:defRPr>
            </a:pPr>
            <a:r>
              <a:rPr lang="en-GB" dirty="0" err="1"/>
              <a:t>Þjónusta</a:t>
            </a:r>
            <a:r>
              <a:rPr lang="en-GB" dirty="0"/>
              <a:t> </a:t>
            </a:r>
            <a:r>
              <a:rPr lang="en-GB" dirty="0" err="1"/>
              <a:t>sveitarfélaga</a:t>
            </a:r>
            <a:r>
              <a:rPr lang="en-GB" dirty="0"/>
              <a:t> 2024</a:t>
            </a:r>
            <a:endParaRPr lang="en-US" sz="3450" b="0" strike="noStrike" spc="-1" dirty="0">
              <a:latin typeface="Arial"/>
            </a:endParaRPr>
          </a:p>
          <a:p>
            <a:pPr>
              <a:lnSpc>
                <a:spcPct val="90000"/>
              </a:lnSpc>
              <a:defRPr sz="2000"/>
            </a:pPr>
            <a:r>
              <a:rPr dirty="0"/>
              <a:t> </a:t>
            </a:r>
            <a:endParaRPr lang="en-US" sz="3450" b="0" strike="noStrike" spc="-1" dirty="0">
              <a:latin typeface="Arial"/>
            </a:endParaRPr>
          </a:p>
          <a:p>
            <a:pPr>
              <a:lnSpc>
                <a:spcPct val="90000"/>
              </a:lnSpc>
              <a:defRPr sz="2000">
                <a:solidFill>
                  <a:srgbClr val="FFFFFF"/>
                </a:solidFill>
              </a:defRPr>
            </a:pPr>
            <a:r>
              <a:rPr dirty="0" err="1"/>
              <a:t>Kópavogur</a:t>
            </a:r>
            <a:endParaRPr lang="en-US" sz="20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Efnisyfirlit">
    <p:spTree>
      <p:nvGrpSpPr>
        <p:cNvPr id="1" name=""/>
        <p:cNvGrpSpPr/>
        <p:nvPr/>
      </p:nvGrpSpPr>
      <p:grpSpPr>
        <a:xfrm>
          <a:off x="0" y="0"/>
          <a:ext cx="0" cy="0"/>
          <a:chOff x="0" y="0"/>
          <a:chExt cx="0" cy="0"/>
        </a:xfrm>
      </p:grpSpPr>
      <p:sp>
        <p:nvSpPr>
          <p:cNvPr id="2" name="TextBox 1"/>
          <p:cNvSpPr txBox="1"/>
          <p:nvPr/>
        </p:nvSpPr>
        <p:spPr>
          <a:xfrm>
            <a:off x="720000" y="720000"/>
            <a:ext cx="11472119" cy="720000"/>
          </a:xfrm>
          <a:prstGeom prst="rect">
            <a:avLst/>
          </a:prstGeom>
          <a:noFill/>
        </p:spPr>
        <p:txBody>
          <a:bodyPr wrap="none">
            <a:spAutoFit/>
          </a:bodyPr>
          <a:lstStyle/>
          <a:p>
            <a:pPr algn="l">
              <a:defRPr sz="2000" b="1"/>
            </a:pPr>
            <a:r>
              <a:t>Efnisyfirlit</a:t>
            </a:r>
          </a:p>
        </p:txBody>
      </p:sp>
      <p:sp>
        <p:nvSpPr>
          <p:cNvPr id="3" name="TextBox 2"/>
          <p:cNvSpPr txBox="1"/>
          <p:nvPr/>
        </p:nvSpPr>
        <p:spPr>
          <a:xfrm>
            <a:off x="720000" y="1440000"/>
            <a:ext cx="8948283" cy="3046988"/>
          </a:xfrm>
          <a:prstGeom prst="rect">
            <a:avLst/>
          </a:prstGeom>
          <a:noFill/>
        </p:spPr>
        <p:txBody>
          <a:bodyPr wrap="none">
            <a:spAutoFit/>
          </a:bodyPr>
          <a:lstStyle/>
          <a:p>
            <a:r>
              <a:rPr sz="1200" u="none" dirty="0">
                <a:solidFill>
                  <a:srgbClr val="000000"/>
                </a:solidFill>
                <a:hlinkClick r:id="rId2" action="ppaction://hlinksldjump"/>
              </a:rPr>
              <a:t>Á </a:t>
            </a:r>
            <a:r>
              <a:rPr sz="1200" u="none" dirty="0" err="1">
                <a:solidFill>
                  <a:srgbClr val="000000"/>
                </a:solidFill>
                <a:hlinkClick r:id="rId2" action="ppaction://hlinksldjump"/>
              </a:rPr>
              <a:t>heildina</a:t>
            </a:r>
            <a:r>
              <a:rPr sz="1200" u="none" dirty="0">
                <a:solidFill>
                  <a:srgbClr val="000000"/>
                </a:solidFill>
                <a:hlinkClick r:id="rId2" action="ppaction://hlinksldjump"/>
              </a:rPr>
              <a:t> </a:t>
            </a:r>
            <a:r>
              <a:rPr sz="1200" u="none" dirty="0" err="1">
                <a:solidFill>
                  <a:srgbClr val="000000"/>
                </a:solidFill>
                <a:hlinkClick r:id="rId2" action="ppaction://hlinksldjump"/>
              </a:rPr>
              <a:t>litið</a:t>
            </a:r>
            <a:r>
              <a:rPr sz="1200" u="none" dirty="0">
                <a:solidFill>
                  <a:srgbClr val="000000"/>
                </a:solidFill>
                <a:hlinkClick r:id="rId2" action="ppaction://hlinksldjump"/>
              </a:rPr>
              <a:t>, </a:t>
            </a:r>
            <a:r>
              <a:rPr sz="1200" u="none" dirty="0" err="1">
                <a:solidFill>
                  <a:srgbClr val="000000"/>
                </a:solidFill>
                <a:hlinkClick r:id="rId2" action="ppaction://hlinksldjump"/>
              </a:rPr>
              <a:t>hversu</a:t>
            </a:r>
            <a:r>
              <a:rPr sz="1200" u="none" dirty="0">
                <a:solidFill>
                  <a:srgbClr val="000000"/>
                </a:solidFill>
                <a:hlinkClick r:id="rId2" action="ppaction://hlinksldjump"/>
              </a:rPr>
              <a:t> </a:t>
            </a:r>
            <a:r>
              <a:rPr sz="1200" u="none" dirty="0" err="1">
                <a:solidFill>
                  <a:srgbClr val="000000"/>
                </a:solidFill>
                <a:hlinkClick r:id="rId2" action="ppaction://hlinksldjump"/>
              </a:rPr>
              <a:t>ánægð</a:t>
            </a:r>
            <a:r>
              <a:rPr sz="1200" u="none" dirty="0">
                <a:solidFill>
                  <a:srgbClr val="000000"/>
                </a:solidFill>
                <a:hlinkClick r:id="rId2" action="ppaction://hlinksldjump"/>
              </a:rPr>
              <a:t>(</a:t>
            </a:r>
            <a:r>
              <a:rPr sz="1200" u="none" dirty="0" err="1">
                <a:solidFill>
                  <a:srgbClr val="000000"/>
                </a:solidFill>
                <a:hlinkClick r:id="rId2" action="ppaction://hlinksldjump"/>
              </a:rPr>
              <a:t>ur</a:t>
            </a:r>
            <a:r>
              <a:rPr sz="1200" u="none" dirty="0">
                <a:solidFill>
                  <a:srgbClr val="000000"/>
                </a:solidFill>
                <a:hlinkClick r:id="rId2" action="ppaction://hlinksldjump"/>
              </a:rPr>
              <a:t>) </a:t>
            </a:r>
            <a:r>
              <a:rPr sz="1200" u="none" dirty="0" err="1">
                <a:solidFill>
                  <a:srgbClr val="000000"/>
                </a:solidFill>
                <a:hlinkClick r:id="rId2" action="ppaction://hlinksldjump"/>
              </a:rPr>
              <a:t>eða</a:t>
            </a:r>
            <a:r>
              <a:rPr sz="1200" u="none" dirty="0">
                <a:solidFill>
                  <a:srgbClr val="000000"/>
                </a:solidFill>
                <a:hlinkClick r:id="rId2" action="ppaction://hlinksldjump"/>
              </a:rPr>
              <a:t> </a:t>
            </a:r>
            <a:r>
              <a:rPr sz="1200" u="none" dirty="0" err="1">
                <a:solidFill>
                  <a:srgbClr val="000000"/>
                </a:solidFill>
                <a:hlinkClick r:id="rId2" action="ppaction://hlinksldjump"/>
              </a:rPr>
              <a:t>óánægð</a:t>
            </a:r>
            <a:r>
              <a:rPr sz="1200" u="none" dirty="0">
                <a:solidFill>
                  <a:srgbClr val="000000"/>
                </a:solidFill>
                <a:hlinkClick r:id="rId2" action="ppaction://hlinksldjump"/>
              </a:rPr>
              <a:t>(</a:t>
            </a:r>
            <a:r>
              <a:rPr sz="1200" u="none" dirty="0" err="1">
                <a:solidFill>
                  <a:srgbClr val="000000"/>
                </a:solidFill>
                <a:hlinkClick r:id="rId2" action="ppaction://hlinksldjump"/>
              </a:rPr>
              <a:t>ur</a:t>
            </a:r>
            <a:r>
              <a:rPr sz="1200" u="none" dirty="0">
                <a:solidFill>
                  <a:srgbClr val="000000"/>
                </a:solidFill>
                <a:hlinkClick r:id="rId2" action="ppaction://hlinksldjump"/>
              </a:rPr>
              <a:t>) </a:t>
            </a:r>
            <a:r>
              <a:rPr sz="1200" u="none" dirty="0" err="1">
                <a:solidFill>
                  <a:srgbClr val="000000"/>
                </a:solidFill>
                <a:hlinkClick r:id="rId2" action="ppaction://hlinksldjump"/>
              </a:rPr>
              <a:t>ert</a:t>
            </a:r>
            <a:r>
              <a:rPr sz="1200" u="none" dirty="0">
                <a:solidFill>
                  <a:srgbClr val="000000"/>
                </a:solidFill>
                <a:hlinkClick r:id="rId2" action="ppaction://hlinksldjump"/>
              </a:rPr>
              <a:t> </a:t>
            </a:r>
            <a:r>
              <a:rPr sz="1200" u="none" dirty="0" err="1">
                <a:solidFill>
                  <a:srgbClr val="000000"/>
                </a:solidFill>
                <a:hlinkClick r:id="rId2" action="ppaction://hlinksldjump"/>
              </a:rPr>
              <a:t>þú</a:t>
            </a:r>
            <a:r>
              <a:rPr sz="1200" u="none" dirty="0">
                <a:solidFill>
                  <a:srgbClr val="000000"/>
                </a:solidFill>
                <a:hlinkClick r:id="rId2" action="ppaction://hlinksldjump"/>
              </a:rPr>
              <a:t> </a:t>
            </a:r>
            <a:r>
              <a:rPr sz="1200" u="none" dirty="0" err="1">
                <a:solidFill>
                  <a:srgbClr val="000000"/>
                </a:solidFill>
                <a:hlinkClick r:id="rId2" action="ppaction://hlinksldjump"/>
              </a:rPr>
              <a:t>með</a:t>
            </a:r>
            <a:r>
              <a:rPr sz="1200" u="none" dirty="0">
                <a:solidFill>
                  <a:srgbClr val="000000"/>
                </a:solidFill>
                <a:hlinkClick r:id="rId2" action="ppaction://hlinksldjump"/>
              </a:rPr>
              <a:t> </a:t>
            </a:r>
            <a:r>
              <a:rPr sz="1200" u="none" dirty="0" err="1">
                <a:solidFill>
                  <a:srgbClr val="000000"/>
                </a:solidFill>
                <a:hlinkClick r:id="rId2" action="ppaction://hlinksldjump"/>
              </a:rPr>
              <a:t>sveitarfélagið</a:t>
            </a:r>
            <a:r>
              <a:rPr sz="1200" u="none" dirty="0">
                <a:solidFill>
                  <a:srgbClr val="000000"/>
                </a:solidFill>
                <a:hlinkClick r:id="rId2" action="ppaction://hlinksldjump"/>
              </a:rPr>
              <a:t> </a:t>
            </a:r>
            <a:r>
              <a:rPr sz="1200" u="none" dirty="0" err="1">
                <a:solidFill>
                  <a:srgbClr val="000000"/>
                </a:solidFill>
                <a:hlinkClick r:id="rId2" action="ppaction://hlinksldjump"/>
              </a:rPr>
              <a:t>sem</a:t>
            </a:r>
            <a:r>
              <a:rPr sz="1200" u="none" dirty="0">
                <a:solidFill>
                  <a:srgbClr val="000000"/>
                </a:solidFill>
                <a:hlinkClick r:id="rId2" action="ppaction://hlinksldjump"/>
              </a:rPr>
              <a:t> </a:t>
            </a:r>
            <a:r>
              <a:rPr sz="1200" u="none" dirty="0" err="1">
                <a:solidFill>
                  <a:srgbClr val="000000"/>
                </a:solidFill>
                <a:hlinkClick r:id="rId2" action="ppaction://hlinksldjump"/>
              </a:rPr>
              <a:t>stað</a:t>
            </a:r>
            <a:r>
              <a:rPr sz="1200" u="none" dirty="0">
                <a:solidFill>
                  <a:srgbClr val="000000"/>
                </a:solidFill>
                <a:hlinkClick r:id="rId2" action="ppaction://hlinksldjump"/>
              </a:rPr>
              <a:t> </a:t>
            </a:r>
            <a:r>
              <a:rPr sz="1200" u="none" dirty="0" err="1">
                <a:solidFill>
                  <a:srgbClr val="000000"/>
                </a:solidFill>
                <a:hlinkClick r:id="rId2" action="ppaction://hlinksldjump"/>
              </a:rPr>
              <a:t>til</a:t>
            </a:r>
            <a:r>
              <a:rPr sz="1200" u="none" dirty="0">
                <a:solidFill>
                  <a:srgbClr val="000000"/>
                </a:solidFill>
                <a:hlinkClick r:id="rId2" action="ppaction://hlinksldjump"/>
              </a:rPr>
              <a:t> </a:t>
            </a:r>
            <a:r>
              <a:rPr sz="1200" u="none" dirty="0" err="1">
                <a:solidFill>
                  <a:srgbClr val="000000"/>
                </a:solidFill>
                <a:hlinkClick r:id="rId2" action="ppaction://hlinksldjump"/>
              </a:rPr>
              <a:t>að</a:t>
            </a:r>
            <a:r>
              <a:rPr sz="1200" u="none" dirty="0">
                <a:solidFill>
                  <a:srgbClr val="000000"/>
                </a:solidFill>
                <a:hlinkClick r:id="rId2" action="ppaction://hlinksldjump"/>
              </a:rPr>
              <a:t> </a:t>
            </a:r>
            <a:r>
              <a:rPr sz="1200" u="none" dirty="0" err="1">
                <a:solidFill>
                  <a:srgbClr val="000000"/>
                </a:solidFill>
                <a:hlinkClick r:id="rId2" action="ppaction://hlinksldjump"/>
              </a:rPr>
              <a:t>búa</a:t>
            </a:r>
            <a:r>
              <a:rPr sz="1200" u="none" dirty="0">
                <a:solidFill>
                  <a:srgbClr val="000000"/>
                </a:solidFill>
                <a:hlinkClick r:id="rId2" action="ppaction://hlinksldjump"/>
              </a:rPr>
              <a:t> á?</a:t>
            </a:r>
            <a:endParaRPr sz="1200" u="none" dirty="0">
              <a:solidFill>
                <a:srgbClr val="000000"/>
              </a:solidFill>
              <a:hlinkClick r:id="rId3" action="ppaction://hlinksldjump"/>
            </a:endParaRPr>
          </a:p>
          <a:p>
            <a:r>
              <a:rPr sz="1200" u="none" dirty="0" err="1">
                <a:solidFill>
                  <a:srgbClr val="000000"/>
                </a:solidFill>
                <a:hlinkClick r:id="rId4" action="ppaction://hlinksldjump"/>
              </a:rPr>
              <a:t>Hversu</a:t>
            </a:r>
            <a:r>
              <a:rPr sz="1200" u="none" dirty="0">
                <a:solidFill>
                  <a:srgbClr val="000000"/>
                </a:solidFill>
                <a:hlinkClick r:id="rId4" action="ppaction://hlinksldjump"/>
              </a:rPr>
              <a:t> </a:t>
            </a:r>
            <a:r>
              <a:rPr sz="1200" u="none" dirty="0" err="1">
                <a:solidFill>
                  <a:srgbClr val="000000"/>
                </a:solidFill>
                <a:hlinkClick r:id="rId4" action="ppaction://hlinksldjump"/>
              </a:rPr>
              <a:t>ánægð</a:t>
            </a:r>
            <a:r>
              <a:rPr sz="1200" u="none" dirty="0">
                <a:solidFill>
                  <a:srgbClr val="000000"/>
                </a:solidFill>
                <a:hlinkClick r:id="rId4" action="ppaction://hlinksldjump"/>
              </a:rPr>
              <a:t>(</a:t>
            </a:r>
            <a:r>
              <a:rPr sz="1200" u="none" dirty="0" err="1">
                <a:solidFill>
                  <a:srgbClr val="000000"/>
                </a:solidFill>
                <a:hlinkClick r:id="rId4" action="ppaction://hlinksldjump"/>
              </a:rPr>
              <a:t>ur</a:t>
            </a:r>
            <a:r>
              <a:rPr sz="1200" u="none" dirty="0">
                <a:solidFill>
                  <a:srgbClr val="000000"/>
                </a:solidFill>
                <a:hlinkClick r:id="rId4" action="ppaction://hlinksldjump"/>
              </a:rPr>
              <a:t>) </a:t>
            </a:r>
            <a:r>
              <a:rPr sz="1200" u="none" dirty="0" err="1">
                <a:solidFill>
                  <a:srgbClr val="000000"/>
                </a:solidFill>
                <a:hlinkClick r:id="rId4" action="ppaction://hlinksldjump"/>
              </a:rPr>
              <a:t>eða</a:t>
            </a:r>
            <a:r>
              <a:rPr sz="1200" u="none" dirty="0">
                <a:solidFill>
                  <a:srgbClr val="000000"/>
                </a:solidFill>
                <a:hlinkClick r:id="rId4" action="ppaction://hlinksldjump"/>
              </a:rPr>
              <a:t> </a:t>
            </a:r>
            <a:r>
              <a:rPr sz="1200" u="none" dirty="0" err="1">
                <a:solidFill>
                  <a:srgbClr val="000000"/>
                </a:solidFill>
                <a:hlinkClick r:id="rId4" action="ppaction://hlinksldjump"/>
              </a:rPr>
              <a:t>óánægð</a:t>
            </a:r>
            <a:r>
              <a:rPr sz="1200" u="none" dirty="0">
                <a:solidFill>
                  <a:srgbClr val="000000"/>
                </a:solidFill>
                <a:hlinkClick r:id="rId4" action="ppaction://hlinksldjump"/>
              </a:rPr>
              <a:t>(</a:t>
            </a:r>
            <a:r>
              <a:rPr sz="1200" u="none" dirty="0" err="1">
                <a:solidFill>
                  <a:srgbClr val="000000"/>
                </a:solidFill>
                <a:hlinkClick r:id="rId4" action="ppaction://hlinksldjump"/>
              </a:rPr>
              <a:t>ur</a:t>
            </a:r>
            <a:r>
              <a:rPr sz="1200" u="none" dirty="0">
                <a:solidFill>
                  <a:srgbClr val="000000"/>
                </a:solidFill>
                <a:hlinkClick r:id="rId4" action="ppaction://hlinksldjump"/>
              </a:rPr>
              <a:t>) </a:t>
            </a:r>
            <a:r>
              <a:rPr sz="1200" u="none" dirty="0" err="1">
                <a:solidFill>
                  <a:srgbClr val="000000"/>
                </a:solidFill>
                <a:hlinkClick r:id="rId4" action="ppaction://hlinksldjump"/>
              </a:rPr>
              <a:t>ert</a:t>
            </a:r>
            <a:r>
              <a:rPr sz="1200" u="none" dirty="0">
                <a:solidFill>
                  <a:srgbClr val="000000"/>
                </a:solidFill>
                <a:hlinkClick r:id="rId4" action="ppaction://hlinksldjump"/>
              </a:rPr>
              <a:t> </a:t>
            </a:r>
            <a:r>
              <a:rPr sz="1200" u="none" dirty="0" err="1">
                <a:solidFill>
                  <a:srgbClr val="000000"/>
                </a:solidFill>
                <a:hlinkClick r:id="rId4" action="ppaction://hlinksldjump"/>
              </a:rPr>
              <a:t>þú</a:t>
            </a:r>
            <a:r>
              <a:rPr sz="1200" u="none" dirty="0">
                <a:solidFill>
                  <a:srgbClr val="000000"/>
                </a:solidFill>
                <a:hlinkClick r:id="rId4" action="ppaction://hlinksldjump"/>
              </a:rPr>
              <a:t> </a:t>
            </a:r>
            <a:r>
              <a:rPr sz="1200" u="none" dirty="0" err="1">
                <a:solidFill>
                  <a:srgbClr val="000000"/>
                </a:solidFill>
                <a:hlinkClick r:id="rId4" action="ppaction://hlinksldjump"/>
              </a:rPr>
              <a:t>með</a:t>
            </a:r>
            <a:r>
              <a:rPr sz="1200" u="none" dirty="0">
                <a:solidFill>
                  <a:srgbClr val="000000"/>
                </a:solidFill>
                <a:hlinkClick r:id="rId4" action="ppaction://hlinksldjump"/>
              </a:rPr>
              <a:t> </a:t>
            </a:r>
            <a:r>
              <a:rPr sz="1200" u="none" dirty="0" err="1">
                <a:solidFill>
                  <a:srgbClr val="000000"/>
                </a:solidFill>
                <a:hlinkClick r:id="rId4" action="ppaction://hlinksldjump"/>
              </a:rPr>
              <a:t>skipulagsmál</a:t>
            </a:r>
            <a:r>
              <a:rPr sz="1200" u="none" dirty="0">
                <a:solidFill>
                  <a:srgbClr val="000000"/>
                </a:solidFill>
                <a:hlinkClick r:id="rId4" action="ppaction://hlinksldjump"/>
              </a:rPr>
              <a:t> </a:t>
            </a:r>
            <a:r>
              <a:rPr sz="1200" u="none" dirty="0" err="1">
                <a:solidFill>
                  <a:srgbClr val="000000"/>
                </a:solidFill>
                <a:hlinkClick r:id="rId4" action="ppaction://hlinksldjump"/>
              </a:rPr>
              <a:t>almennt</a:t>
            </a:r>
            <a:r>
              <a:rPr sz="1200" u="none" dirty="0">
                <a:solidFill>
                  <a:srgbClr val="000000"/>
                </a:solidFill>
                <a:hlinkClick r:id="rId4" action="ppaction://hlinksldjump"/>
              </a:rPr>
              <a:t> í </a:t>
            </a:r>
            <a:r>
              <a:rPr sz="1200" u="none" dirty="0" err="1">
                <a:solidFill>
                  <a:srgbClr val="000000"/>
                </a:solidFill>
                <a:hlinkClick r:id="rId4" action="ppaction://hlinksldjump"/>
              </a:rPr>
              <a:t>sveitarfélaginu</a:t>
            </a:r>
            <a:r>
              <a:rPr sz="1200" u="none" dirty="0">
                <a:solidFill>
                  <a:srgbClr val="000000"/>
                </a:solidFill>
                <a:hlinkClick r:id="rId4" action="ppaction://hlinksldjump"/>
              </a:rPr>
              <a:t>?</a:t>
            </a:r>
          </a:p>
          <a:p>
            <a:r>
              <a:rPr sz="1200" u="none" dirty="0" err="1">
                <a:solidFill>
                  <a:srgbClr val="000000"/>
                </a:solidFill>
                <a:hlinkClick r:id="rId5" action="ppaction://hlinksldjump"/>
              </a:rPr>
              <a:t>Hversu</a:t>
            </a:r>
            <a:r>
              <a:rPr sz="1200" u="none" dirty="0">
                <a:solidFill>
                  <a:srgbClr val="000000"/>
                </a:solidFill>
                <a:hlinkClick r:id="rId5" action="ppaction://hlinksldjump"/>
              </a:rPr>
              <a:t> </a:t>
            </a:r>
            <a:r>
              <a:rPr sz="1200" u="none" dirty="0" err="1">
                <a:solidFill>
                  <a:srgbClr val="000000"/>
                </a:solidFill>
                <a:hlinkClick r:id="rId5" action="ppaction://hlinksldjump"/>
              </a:rPr>
              <a:t>ánægð</a:t>
            </a:r>
            <a:r>
              <a:rPr sz="1200" u="none" dirty="0">
                <a:solidFill>
                  <a:srgbClr val="000000"/>
                </a:solidFill>
                <a:hlinkClick r:id="rId5" action="ppaction://hlinksldjump"/>
              </a:rPr>
              <a:t>(</a:t>
            </a:r>
            <a:r>
              <a:rPr sz="1200" u="none" dirty="0" err="1">
                <a:solidFill>
                  <a:srgbClr val="000000"/>
                </a:solidFill>
                <a:hlinkClick r:id="rId5" action="ppaction://hlinksldjump"/>
              </a:rPr>
              <a:t>ur</a:t>
            </a:r>
            <a:r>
              <a:rPr sz="1200" u="none" dirty="0">
                <a:solidFill>
                  <a:srgbClr val="000000"/>
                </a:solidFill>
                <a:hlinkClick r:id="rId5" action="ppaction://hlinksldjump"/>
              </a:rPr>
              <a:t>) </a:t>
            </a:r>
            <a:r>
              <a:rPr sz="1200" u="none" dirty="0" err="1">
                <a:solidFill>
                  <a:srgbClr val="000000"/>
                </a:solidFill>
                <a:hlinkClick r:id="rId5" action="ppaction://hlinksldjump"/>
              </a:rPr>
              <a:t>eða</a:t>
            </a:r>
            <a:r>
              <a:rPr sz="1200" u="none" dirty="0">
                <a:solidFill>
                  <a:srgbClr val="000000"/>
                </a:solidFill>
                <a:hlinkClick r:id="rId5" action="ppaction://hlinksldjump"/>
              </a:rPr>
              <a:t> </a:t>
            </a:r>
            <a:r>
              <a:rPr sz="1200" u="none" dirty="0" err="1">
                <a:solidFill>
                  <a:srgbClr val="000000"/>
                </a:solidFill>
                <a:hlinkClick r:id="rId5" action="ppaction://hlinksldjump"/>
              </a:rPr>
              <a:t>óánægð</a:t>
            </a:r>
            <a:r>
              <a:rPr sz="1200" u="none" dirty="0">
                <a:solidFill>
                  <a:srgbClr val="000000"/>
                </a:solidFill>
                <a:hlinkClick r:id="rId5" action="ppaction://hlinksldjump"/>
              </a:rPr>
              <a:t>(</a:t>
            </a:r>
            <a:r>
              <a:rPr sz="1200" u="none" dirty="0" err="1">
                <a:solidFill>
                  <a:srgbClr val="000000"/>
                </a:solidFill>
                <a:hlinkClick r:id="rId5" action="ppaction://hlinksldjump"/>
              </a:rPr>
              <a:t>ur</a:t>
            </a:r>
            <a:r>
              <a:rPr sz="1200" u="none" dirty="0">
                <a:solidFill>
                  <a:srgbClr val="000000"/>
                </a:solidFill>
                <a:hlinkClick r:id="rId5" action="ppaction://hlinksldjump"/>
              </a:rPr>
              <a:t>) </a:t>
            </a:r>
            <a:r>
              <a:rPr sz="1200" u="none" dirty="0" err="1">
                <a:solidFill>
                  <a:srgbClr val="000000"/>
                </a:solidFill>
                <a:hlinkClick r:id="rId5" action="ppaction://hlinksldjump"/>
              </a:rPr>
              <a:t>ert</a:t>
            </a:r>
            <a:r>
              <a:rPr sz="1200" u="none" dirty="0">
                <a:solidFill>
                  <a:srgbClr val="000000"/>
                </a:solidFill>
                <a:hlinkClick r:id="rId5" action="ppaction://hlinksldjump"/>
              </a:rPr>
              <a:t> </a:t>
            </a:r>
            <a:r>
              <a:rPr sz="1200" u="none" dirty="0" err="1">
                <a:solidFill>
                  <a:srgbClr val="000000"/>
                </a:solidFill>
                <a:hlinkClick r:id="rId5" action="ppaction://hlinksldjump"/>
              </a:rPr>
              <a:t>þú</a:t>
            </a:r>
            <a:r>
              <a:rPr sz="1200" u="none" dirty="0">
                <a:solidFill>
                  <a:srgbClr val="000000"/>
                </a:solidFill>
                <a:hlinkClick r:id="rId5" action="ppaction://hlinksldjump"/>
              </a:rPr>
              <a:t> </a:t>
            </a:r>
            <a:r>
              <a:rPr sz="1200" u="none" dirty="0" err="1">
                <a:solidFill>
                  <a:srgbClr val="000000"/>
                </a:solidFill>
                <a:hlinkClick r:id="rId5" action="ppaction://hlinksldjump"/>
              </a:rPr>
              <a:t>með</a:t>
            </a:r>
            <a:r>
              <a:rPr sz="1200" u="none" dirty="0">
                <a:solidFill>
                  <a:srgbClr val="000000"/>
                </a:solidFill>
                <a:hlinkClick r:id="rId5" action="ppaction://hlinksldjump"/>
              </a:rPr>
              <a:t> </a:t>
            </a:r>
            <a:r>
              <a:rPr sz="1200" u="none" dirty="0" err="1">
                <a:solidFill>
                  <a:srgbClr val="000000"/>
                </a:solidFill>
                <a:hlinkClick r:id="rId5" action="ppaction://hlinksldjump"/>
              </a:rPr>
              <a:t>gæði</a:t>
            </a:r>
            <a:r>
              <a:rPr sz="1200" u="none" dirty="0">
                <a:solidFill>
                  <a:srgbClr val="000000"/>
                </a:solidFill>
                <a:hlinkClick r:id="rId5" action="ppaction://hlinksldjump"/>
              </a:rPr>
              <a:t> </a:t>
            </a:r>
            <a:r>
              <a:rPr sz="1200" u="none" dirty="0" err="1">
                <a:solidFill>
                  <a:srgbClr val="000000"/>
                </a:solidFill>
                <a:hlinkClick r:id="rId5" action="ppaction://hlinksldjump"/>
              </a:rPr>
              <a:t>umhverfisins</a:t>
            </a:r>
            <a:r>
              <a:rPr sz="1200" u="none" dirty="0">
                <a:solidFill>
                  <a:srgbClr val="000000"/>
                </a:solidFill>
                <a:hlinkClick r:id="rId5" action="ppaction://hlinksldjump"/>
              </a:rPr>
              <a:t> í </a:t>
            </a:r>
            <a:r>
              <a:rPr sz="1200" u="none" dirty="0" err="1">
                <a:solidFill>
                  <a:srgbClr val="000000"/>
                </a:solidFill>
                <a:hlinkClick r:id="rId5" action="ppaction://hlinksldjump"/>
              </a:rPr>
              <a:t>nágrenni</a:t>
            </a:r>
            <a:r>
              <a:rPr sz="1200" u="none" dirty="0">
                <a:solidFill>
                  <a:srgbClr val="000000"/>
                </a:solidFill>
                <a:hlinkClick r:id="rId5" action="ppaction://hlinksldjump"/>
              </a:rPr>
              <a:t> </a:t>
            </a:r>
            <a:r>
              <a:rPr sz="1200" u="none" dirty="0" err="1">
                <a:solidFill>
                  <a:srgbClr val="000000"/>
                </a:solidFill>
                <a:hlinkClick r:id="rId5" action="ppaction://hlinksldjump"/>
              </a:rPr>
              <a:t>við</a:t>
            </a:r>
            <a:r>
              <a:rPr sz="1200" u="none" dirty="0">
                <a:solidFill>
                  <a:srgbClr val="000000"/>
                </a:solidFill>
                <a:hlinkClick r:id="rId5" action="ppaction://hlinksldjump"/>
              </a:rPr>
              <a:t> </a:t>
            </a:r>
            <a:r>
              <a:rPr sz="1200" u="none" dirty="0" err="1">
                <a:solidFill>
                  <a:srgbClr val="000000"/>
                </a:solidFill>
                <a:hlinkClick r:id="rId5" action="ppaction://hlinksldjump"/>
              </a:rPr>
              <a:t>heimili</a:t>
            </a:r>
            <a:r>
              <a:rPr sz="1200" u="none" dirty="0">
                <a:solidFill>
                  <a:srgbClr val="000000"/>
                </a:solidFill>
                <a:hlinkClick r:id="rId5" action="ppaction://hlinksldjump"/>
              </a:rPr>
              <a:t> </a:t>
            </a:r>
            <a:r>
              <a:rPr sz="1200" u="none" dirty="0" err="1">
                <a:solidFill>
                  <a:srgbClr val="000000"/>
                </a:solidFill>
                <a:hlinkClick r:id="rId5" action="ppaction://hlinksldjump"/>
              </a:rPr>
              <a:t>þitt</a:t>
            </a:r>
            <a:r>
              <a:rPr sz="1200" u="none" dirty="0">
                <a:solidFill>
                  <a:srgbClr val="000000"/>
                </a:solidFill>
                <a:hlinkClick r:id="rId5" action="ppaction://hlinksldjump"/>
              </a:rPr>
              <a:t>?</a:t>
            </a:r>
          </a:p>
          <a:p>
            <a:r>
              <a:rPr sz="1200" u="none" dirty="0" err="1">
                <a:solidFill>
                  <a:srgbClr val="000000"/>
                </a:solidFill>
                <a:hlinkClick r:id="rId6" action="ppaction://hlinksldjump"/>
              </a:rPr>
              <a:t>Hversu</a:t>
            </a:r>
            <a:r>
              <a:rPr sz="1200" u="none" dirty="0">
                <a:solidFill>
                  <a:srgbClr val="000000"/>
                </a:solidFill>
                <a:hlinkClick r:id="rId6" action="ppaction://hlinksldjump"/>
              </a:rPr>
              <a:t> </a:t>
            </a:r>
            <a:r>
              <a:rPr sz="1200" u="none" dirty="0" err="1">
                <a:solidFill>
                  <a:srgbClr val="000000"/>
                </a:solidFill>
                <a:hlinkClick r:id="rId6" action="ppaction://hlinksldjump"/>
              </a:rPr>
              <a:t>ánægð</a:t>
            </a:r>
            <a:r>
              <a:rPr sz="1200" u="none" dirty="0">
                <a:solidFill>
                  <a:srgbClr val="000000"/>
                </a:solidFill>
                <a:hlinkClick r:id="rId6" action="ppaction://hlinksldjump"/>
              </a:rPr>
              <a:t>(</a:t>
            </a:r>
            <a:r>
              <a:rPr sz="1200" u="none" dirty="0" err="1">
                <a:solidFill>
                  <a:srgbClr val="000000"/>
                </a:solidFill>
                <a:hlinkClick r:id="rId6" action="ppaction://hlinksldjump"/>
              </a:rPr>
              <a:t>ur</a:t>
            </a:r>
            <a:r>
              <a:rPr sz="1200" u="none" dirty="0">
                <a:solidFill>
                  <a:srgbClr val="000000"/>
                </a:solidFill>
                <a:hlinkClick r:id="rId6" action="ppaction://hlinksldjump"/>
              </a:rPr>
              <a:t>) </a:t>
            </a:r>
            <a:r>
              <a:rPr sz="1200" u="none" dirty="0" err="1">
                <a:solidFill>
                  <a:srgbClr val="000000"/>
                </a:solidFill>
                <a:hlinkClick r:id="rId6" action="ppaction://hlinksldjump"/>
              </a:rPr>
              <a:t>eða</a:t>
            </a:r>
            <a:r>
              <a:rPr sz="1200" u="none" dirty="0">
                <a:solidFill>
                  <a:srgbClr val="000000"/>
                </a:solidFill>
                <a:hlinkClick r:id="rId6" action="ppaction://hlinksldjump"/>
              </a:rPr>
              <a:t> </a:t>
            </a:r>
            <a:r>
              <a:rPr sz="1200" u="none" dirty="0" err="1">
                <a:solidFill>
                  <a:srgbClr val="000000"/>
                </a:solidFill>
                <a:hlinkClick r:id="rId6" action="ppaction://hlinksldjump"/>
              </a:rPr>
              <a:t>óánægð</a:t>
            </a:r>
            <a:r>
              <a:rPr sz="1200" u="none" dirty="0">
                <a:solidFill>
                  <a:srgbClr val="000000"/>
                </a:solidFill>
                <a:hlinkClick r:id="rId6" action="ppaction://hlinksldjump"/>
              </a:rPr>
              <a:t>(</a:t>
            </a:r>
            <a:r>
              <a:rPr sz="1200" u="none" dirty="0" err="1">
                <a:solidFill>
                  <a:srgbClr val="000000"/>
                </a:solidFill>
                <a:hlinkClick r:id="rId6" action="ppaction://hlinksldjump"/>
              </a:rPr>
              <a:t>ur</a:t>
            </a:r>
            <a:r>
              <a:rPr sz="1200" u="none" dirty="0">
                <a:solidFill>
                  <a:srgbClr val="000000"/>
                </a:solidFill>
                <a:hlinkClick r:id="rId6" action="ppaction://hlinksldjump"/>
              </a:rPr>
              <a:t>) </a:t>
            </a:r>
            <a:r>
              <a:rPr sz="1200" u="none" dirty="0" err="1">
                <a:solidFill>
                  <a:srgbClr val="000000"/>
                </a:solidFill>
                <a:hlinkClick r:id="rId6" action="ppaction://hlinksldjump"/>
              </a:rPr>
              <a:t>ert</a:t>
            </a:r>
            <a:r>
              <a:rPr sz="1200" u="none" dirty="0">
                <a:solidFill>
                  <a:srgbClr val="000000"/>
                </a:solidFill>
                <a:hlinkClick r:id="rId6" action="ppaction://hlinksldjump"/>
              </a:rPr>
              <a:t> </a:t>
            </a:r>
            <a:r>
              <a:rPr sz="1200" u="none" dirty="0" err="1">
                <a:solidFill>
                  <a:srgbClr val="000000"/>
                </a:solidFill>
                <a:hlinkClick r:id="rId6" action="ppaction://hlinksldjump"/>
              </a:rPr>
              <a:t>þú</a:t>
            </a:r>
            <a:r>
              <a:rPr sz="1200" u="none" dirty="0">
                <a:solidFill>
                  <a:srgbClr val="000000"/>
                </a:solidFill>
                <a:hlinkClick r:id="rId6" action="ppaction://hlinksldjump"/>
              </a:rPr>
              <a:t> </a:t>
            </a:r>
            <a:r>
              <a:rPr sz="1200" u="none" dirty="0" err="1">
                <a:solidFill>
                  <a:srgbClr val="000000"/>
                </a:solidFill>
                <a:hlinkClick r:id="rId6" action="ppaction://hlinksldjump"/>
              </a:rPr>
              <a:t>með</a:t>
            </a:r>
            <a:r>
              <a:rPr sz="1200" u="none" dirty="0">
                <a:solidFill>
                  <a:srgbClr val="000000"/>
                </a:solidFill>
                <a:hlinkClick r:id="rId6" action="ppaction://hlinksldjump"/>
              </a:rPr>
              <a:t> </a:t>
            </a:r>
            <a:r>
              <a:rPr sz="1200" u="none" dirty="0" err="1">
                <a:solidFill>
                  <a:srgbClr val="000000"/>
                </a:solidFill>
                <a:hlinkClick r:id="rId6" action="ppaction://hlinksldjump"/>
              </a:rPr>
              <a:t>þjónustu</a:t>
            </a:r>
            <a:r>
              <a:rPr sz="1200" u="none" dirty="0">
                <a:solidFill>
                  <a:srgbClr val="000000"/>
                </a:solidFill>
                <a:hlinkClick r:id="rId6" action="ppaction://hlinksldjump"/>
              </a:rPr>
              <a:t> </a:t>
            </a:r>
            <a:r>
              <a:rPr sz="1200" u="none" dirty="0" err="1">
                <a:solidFill>
                  <a:srgbClr val="000000"/>
                </a:solidFill>
                <a:hlinkClick r:id="rId6" action="ppaction://hlinksldjump"/>
              </a:rPr>
              <a:t>við</a:t>
            </a:r>
            <a:r>
              <a:rPr sz="1200" u="none" dirty="0">
                <a:solidFill>
                  <a:srgbClr val="000000"/>
                </a:solidFill>
                <a:hlinkClick r:id="rId6" action="ppaction://hlinksldjump"/>
              </a:rPr>
              <a:t> </a:t>
            </a:r>
            <a:r>
              <a:rPr sz="1200" u="none" dirty="0" err="1">
                <a:solidFill>
                  <a:srgbClr val="000000"/>
                </a:solidFill>
                <a:hlinkClick r:id="rId6" action="ppaction://hlinksldjump"/>
              </a:rPr>
              <a:t>barnafjölskyldur</a:t>
            </a:r>
            <a:r>
              <a:rPr sz="1200" u="none" dirty="0">
                <a:solidFill>
                  <a:srgbClr val="000000"/>
                </a:solidFill>
                <a:hlinkClick r:id="rId6" action="ppaction://hlinksldjump"/>
              </a:rPr>
              <a:t> í </a:t>
            </a:r>
            <a:r>
              <a:rPr sz="1200" u="none" dirty="0" err="1">
                <a:solidFill>
                  <a:srgbClr val="000000"/>
                </a:solidFill>
                <a:hlinkClick r:id="rId6" action="ppaction://hlinksldjump"/>
              </a:rPr>
              <a:t>sveitarfélaginu</a:t>
            </a:r>
            <a:r>
              <a:rPr sz="1200" u="none" dirty="0">
                <a:solidFill>
                  <a:srgbClr val="000000"/>
                </a:solidFill>
                <a:hlinkClick r:id="rId6" action="ppaction://hlinksldjump"/>
              </a:rPr>
              <a:t>?</a:t>
            </a:r>
          </a:p>
          <a:p>
            <a:r>
              <a:rPr sz="1200" u="none" dirty="0" err="1">
                <a:solidFill>
                  <a:srgbClr val="000000"/>
                </a:solidFill>
                <a:hlinkClick r:id="rId7" action="ppaction://hlinksldjump"/>
              </a:rPr>
              <a:t>Hversu</a:t>
            </a:r>
            <a:r>
              <a:rPr sz="1200" u="none" dirty="0">
                <a:solidFill>
                  <a:srgbClr val="000000"/>
                </a:solidFill>
                <a:hlinkClick r:id="rId7" action="ppaction://hlinksldjump"/>
              </a:rPr>
              <a:t> </a:t>
            </a:r>
            <a:r>
              <a:rPr sz="1200" u="none" dirty="0" err="1">
                <a:solidFill>
                  <a:srgbClr val="000000"/>
                </a:solidFill>
                <a:hlinkClick r:id="rId7" action="ppaction://hlinksldjump"/>
              </a:rPr>
              <a:t>ánægð</a:t>
            </a:r>
            <a:r>
              <a:rPr sz="1200" u="none" dirty="0">
                <a:solidFill>
                  <a:srgbClr val="000000"/>
                </a:solidFill>
                <a:hlinkClick r:id="rId7" action="ppaction://hlinksldjump"/>
              </a:rPr>
              <a:t>(</a:t>
            </a:r>
            <a:r>
              <a:rPr sz="1200" u="none" dirty="0" err="1">
                <a:solidFill>
                  <a:srgbClr val="000000"/>
                </a:solidFill>
                <a:hlinkClick r:id="rId7" action="ppaction://hlinksldjump"/>
              </a:rPr>
              <a:t>ur</a:t>
            </a:r>
            <a:r>
              <a:rPr sz="1200" u="none" dirty="0">
                <a:solidFill>
                  <a:srgbClr val="000000"/>
                </a:solidFill>
                <a:hlinkClick r:id="rId7" action="ppaction://hlinksldjump"/>
              </a:rPr>
              <a:t>) </a:t>
            </a:r>
            <a:r>
              <a:rPr sz="1200" u="none" dirty="0" err="1">
                <a:solidFill>
                  <a:srgbClr val="000000"/>
                </a:solidFill>
                <a:hlinkClick r:id="rId7" action="ppaction://hlinksldjump"/>
              </a:rPr>
              <a:t>eða</a:t>
            </a:r>
            <a:r>
              <a:rPr sz="1200" u="none" dirty="0">
                <a:solidFill>
                  <a:srgbClr val="000000"/>
                </a:solidFill>
                <a:hlinkClick r:id="rId7" action="ppaction://hlinksldjump"/>
              </a:rPr>
              <a:t> </a:t>
            </a:r>
            <a:r>
              <a:rPr sz="1200" u="none" dirty="0" err="1">
                <a:solidFill>
                  <a:srgbClr val="000000"/>
                </a:solidFill>
                <a:hlinkClick r:id="rId7" action="ppaction://hlinksldjump"/>
              </a:rPr>
              <a:t>óánægð</a:t>
            </a:r>
            <a:r>
              <a:rPr sz="1200" u="none" dirty="0">
                <a:solidFill>
                  <a:srgbClr val="000000"/>
                </a:solidFill>
                <a:hlinkClick r:id="rId7" action="ppaction://hlinksldjump"/>
              </a:rPr>
              <a:t>(</a:t>
            </a:r>
            <a:r>
              <a:rPr sz="1200" u="none" dirty="0" err="1">
                <a:solidFill>
                  <a:srgbClr val="000000"/>
                </a:solidFill>
                <a:hlinkClick r:id="rId7" action="ppaction://hlinksldjump"/>
              </a:rPr>
              <a:t>ur</a:t>
            </a:r>
            <a:r>
              <a:rPr sz="1200" u="none" dirty="0">
                <a:solidFill>
                  <a:srgbClr val="000000"/>
                </a:solidFill>
                <a:hlinkClick r:id="rId7" action="ppaction://hlinksldjump"/>
              </a:rPr>
              <a:t>) </a:t>
            </a:r>
            <a:r>
              <a:rPr sz="1200" u="none" dirty="0" err="1">
                <a:solidFill>
                  <a:srgbClr val="000000"/>
                </a:solidFill>
                <a:hlinkClick r:id="rId7" action="ppaction://hlinksldjump"/>
              </a:rPr>
              <a:t>ert</a:t>
            </a:r>
            <a:r>
              <a:rPr sz="1200" u="none" dirty="0">
                <a:solidFill>
                  <a:srgbClr val="000000"/>
                </a:solidFill>
                <a:hlinkClick r:id="rId7" action="ppaction://hlinksldjump"/>
              </a:rPr>
              <a:t> </a:t>
            </a:r>
            <a:r>
              <a:rPr sz="1200" u="none" dirty="0" err="1">
                <a:solidFill>
                  <a:srgbClr val="000000"/>
                </a:solidFill>
                <a:hlinkClick r:id="rId7" action="ppaction://hlinksldjump"/>
              </a:rPr>
              <a:t>þú</a:t>
            </a:r>
            <a:r>
              <a:rPr sz="1200" u="none" dirty="0">
                <a:solidFill>
                  <a:srgbClr val="000000"/>
                </a:solidFill>
                <a:hlinkClick r:id="rId7" action="ppaction://hlinksldjump"/>
              </a:rPr>
              <a:t> </a:t>
            </a:r>
            <a:r>
              <a:rPr sz="1200" u="none" dirty="0" err="1">
                <a:solidFill>
                  <a:srgbClr val="000000"/>
                </a:solidFill>
                <a:hlinkClick r:id="rId7" action="ppaction://hlinksldjump"/>
              </a:rPr>
              <a:t>með</a:t>
            </a:r>
            <a:r>
              <a:rPr sz="1200" u="none" dirty="0">
                <a:solidFill>
                  <a:srgbClr val="000000"/>
                </a:solidFill>
                <a:hlinkClick r:id="rId7" action="ppaction://hlinksldjump"/>
              </a:rPr>
              <a:t> </a:t>
            </a:r>
            <a:r>
              <a:rPr sz="1200" u="none" dirty="0" err="1">
                <a:solidFill>
                  <a:srgbClr val="000000"/>
                </a:solidFill>
                <a:hlinkClick r:id="rId7" action="ppaction://hlinksldjump"/>
              </a:rPr>
              <a:t>þjónustu</a:t>
            </a:r>
            <a:r>
              <a:rPr sz="1200" u="none" dirty="0">
                <a:solidFill>
                  <a:srgbClr val="000000"/>
                </a:solidFill>
                <a:hlinkClick r:id="rId7" action="ppaction://hlinksldjump"/>
              </a:rPr>
              <a:t> </a:t>
            </a:r>
            <a:r>
              <a:rPr sz="1200" u="none" dirty="0" err="1">
                <a:solidFill>
                  <a:srgbClr val="000000"/>
                </a:solidFill>
                <a:hlinkClick r:id="rId7" action="ppaction://hlinksldjump"/>
              </a:rPr>
              <a:t>grunnskóla</a:t>
            </a:r>
            <a:r>
              <a:rPr sz="1200" u="none" dirty="0">
                <a:solidFill>
                  <a:srgbClr val="000000"/>
                </a:solidFill>
                <a:hlinkClick r:id="rId7" action="ppaction://hlinksldjump"/>
              </a:rPr>
              <a:t> </a:t>
            </a:r>
            <a:r>
              <a:rPr sz="1200" u="none" dirty="0" err="1">
                <a:solidFill>
                  <a:srgbClr val="000000"/>
                </a:solidFill>
                <a:hlinkClick r:id="rId7" action="ppaction://hlinksldjump"/>
              </a:rPr>
              <a:t>sveitarfélagsins</a:t>
            </a:r>
            <a:r>
              <a:rPr sz="1200" u="none" dirty="0">
                <a:solidFill>
                  <a:srgbClr val="000000"/>
                </a:solidFill>
                <a:hlinkClick r:id="rId7" action="ppaction://hlinksldjump"/>
              </a:rPr>
              <a:t>?</a:t>
            </a:r>
          </a:p>
          <a:p>
            <a:r>
              <a:rPr sz="1200" u="none" dirty="0" err="1">
                <a:solidFill>
                  <a:srgbClr val="000000"/>
                </a:solidFill>
                <a:hlinkClick r:id="rId8" action="ppaction://hlinksldjump"/>
              </a:rPr>
              <a:t>Hversu</a:t>
            </a:r>
            <a:r>
              <a:rPr sz="1200" u="none" dirty="0">
                <a:solidFill>
                  <a:srgbClr val="000000"/>
                </a:solidFill>
                <a:hlinkClick r:id="rId8" action="ppaction://hlinksldjump"/>
              </a:rPr>
              <a:t> </a:t>
            </a:r>
            <a:r>
              <a:rPr sz="1200" u="none" dirty="0" err="1">
                <a:solidFill>
                  <a:srgbClr val="000000"/>
                </a:solidFill>
                <a:hlinkClick r:id="rId8" action="ppaction://hlinksldjump"/>
              </a:rPr>
              <a:t>ánægð</a:t>
            </a:r>
            <a:r>
              <a:rPr sz="1200" u="none" dirty="0">
                <a:solidFill>
                  <a:srgbClr val="000000"/>
                </a:solidFill>
                <a:hlinkClick r:id="rId8" action="ppaction://hlinksldjump"/>
              </a:rPr>
              <a:t>(</a:t>
            </a:r>
            <a:r>
              <a:rPr sz="1200" u="none" dirty="0" err="1">
                <a:solidFill>
                  <a:srgbClr val="000000"/>
                </a:solidFill>
                <a:hlinkClick r:id="rId8" action="ppaction://hlinksldjump"/>
              </a:rPr>
              <a:t>ur</a:t>
            </a:r>
            <a:r>
              <a:rPr sz="1200" u="none" dirty="0">
                <a:solidFill>
                  <a:srgbClr val="000000"/>
                </a:solidFill>
                <a:hlinkClick r:id="rId8" action="ppaction://hlinksldjump"/>
              </a:rPr>
              <a:t>) </a:t>
            </a:r>
            <a:r>
              <a:rPr sz="1200" u="none" dirty="0" err="1">
                <a:solidFill>
                  <a:srgbClr val="000000"/>
                </a:solidFill>
                <a:hlinkClick r:id="rId8" action="ppaction://hlinksldjump"/>
              </a:rPr>
              <a:t>eða</a:t>
            </a:r>
            <a:r>
              <a:rPr sz="1200" u="none" dirty="0">
                <a:solidFill>
                  <a:srgbClr val="000000"/>
                </a:solidFill>
                <a:hlinkClick r:id="rId8" action="ppaction://hlinksldjump"/>
              </a:rPr>
              <a:t> </a:t>
            </a:r>
            <a:r>
              <a:rPr sz="1200" u="none" dirty="0" err="1">
                <a:solidFill>
                  <a:srgbClr val="000000"/>
                </a:solidFill>
                <a:hlinkClick r:id="rId8" action="ppaction://hlinksldjump"/>
              </a:rPr>
              <a:t>óánægð</a:t>
            </a:r>
            <a:r>
              <a:rPr sz="1200" u="none" dirty="0">
                <a:solidFill>
                  <a:srgbClr val="000000"/>
                </a:solidFill>
                <a:hlinkClick r:id="rId8" action="ppaction://hlinksldjump"/>
              </a:rPr>
              <a:t>(</a:t>
            </a:r>
            <a:r>
              <a:rPr sz="1200" u="none" dirty="0" err="1">
                <a:solidFill>
                  <a:srgbClr val="000000"/>
                </a:solidFill>
                <a:hlinkClick r:id="rId8" action="ppaction://hlinksldjump"/>
              </a:rPr>
              <a:t>ur</a:t>
            </a:r>
            <a:r>
              <a:rPr sz="1200" u="none" dirty="0">
                <a:solidFill>
                  <a:srgbClr val="000000"/>
                </a:solidFill>
                <a:hlinkClick r:id="rId8" action="ppaction://hlinksldjump"/>
              </a:rPr>
              <a:t>) </a:t>
            </a:r>
            <a:r>
              <a:rPr sz="1200" u="none" dirty="0" err="1">
                <a:solidFill>
                  <a:srgbClr val="000000"/>
                </a:solidFill>
                <a:hlinkClick r:id="rId8" action="ppaction://hlinksldjump"/>
              </a:rPr>
              <a:t>ert</a:t>
            </a:r>
            <a:r>
              <a:rPr sz="1200" u="none" dirty="0">
                <a:solidFill>
                  <a:srgbClr val="000000"/>
                </a:solidFill>
                <a:hlinkClick r:id="rId8" action="ppaction://hlinksldjump"/>
              </a:rPr>
              <a:t> </a:t>
            </a:r>
            <a:r>
              <a:rPr sz="1200" u="none" dirty="0" err="1">
                <a:solidFill>
                  <a:srgbClr val="000000"/>
                </a:solidFill>
                <a:hlinkClick r:id="rId8" action="ppaction://hlinksldjump"/>
              </a:rPr>
              <a:t>þú</a:t>
            </a:r>
            <a:r>
              <a:rPr sz="1200" u="none" dirty="0">
                <a:solidFill>
                  <a:srgbClr val="000000"/>
                </a:solidFill>
                <a:hlinkClick r:id="rId8" action="ppaction://hlinksldjump"/>
              </a:rPr>
              <a:t> </a:t>
            </a:r>
            <a:r>
              <a:rPr sz="1200" u="none" dirty="0" err="1">
                <a:solidFill>
                  <a:srgbClr val="000000"/>
                </a:solidFill>
                <a:hlinkClick r:id="rId8" action="ppaction://hlinksldjump"/>
              </a:rPr>
              <a:t>með</a:t>
            </a:r>
            <a:r>
              <a:rPr sz="1200" u="none" dirty="0">
                <a:solidFill>
                  <a:srgbClr val="000000"/>
                </a:solidFill>
                <a:hlinkClick r:id="rId8" action="ppaction://hlinksldjump"/>
              </a:rPr>
              <a:t> </a:t>
            </a:r>
            <a:r>
              <a:rPr sz="1200" u="none" dirty="0" err="1">
                <a:solidFill>
                  <a:srgbClr val="000000"/>
                </a:solidFill>
                <a:hlinkClick r:id="rId8" action="ppaction://hlinksldjump"/>
              </a:rPr>
              <a:t>þjónustu</a:t>
            </a:r>
            <a:r>
              <a:rPr sz="1200" u="none" dirty="0">
                <a:solidFill>
                  <a:srgbClr val="000000"/>
                </a:solidFill>
                <a:hlinkClick r:id="rId8" action="ppaction://hlinksldjump"/>
              </a:rPr>
              <a:t> </a:t>
            </a:r>
            <a:r>
              <a:rPr sz="1200" u="none" dirty="0" err="1">
                <a:solidFill>
                  <a:srgbClr val="000000"/>
                </a:solidFill>
                <a:hlinkClick r:id="rId8" action="ppaction://hlinksldjump"/>
              </a:rPr>
              <a:t>leikskóla</a:t>
            </a:r>
            <a:r>
              <a:rPr sz="1200" u="none" dirty="0">
                <a:solidFill>
                  <a:srgbClr val="000000"/>
                </a:solidFill>
                <a:hlinkClick r:id="rId8" action="ppaction://hlinksldjump"/>
              </a:rPr>
              <a:t> </a:t>
            </a:r>
            <a:r>
              <a:rPr sz="1200" u="none" dirty="0" err="1">
                <a:solidFill>
                  <a:srgbClr val="000000"/>
                </a:solidFill>
                <a:hlinkClick r:id="rId8" action="ppaction://hlinksldjump"/>
              </a:rPr>
              <a:t>sveitarfélagsins</a:t>
            </a:r>
            <a:r>
              <a:rPr sz="1200" u="none" dirty="0">
                <a:solidFill>
                  <a:srgbClr val="000000"/>
                </a:solidFill>
                <a:hlinkClick r:id="rId8" action="ppaction://hlinksldjump"/>
              </a:rPr>
              <a:t>?</a:t>
            </a:r>
          </a:p>
          <a:p>
            <a:r>
              <a:rPr sz="1200" u="none" dirty="0" err="1">
                <a:solidFill>
                  <a:srgbClr val="000000"/>
                </a:solidFill>
                <a:hlinkClick r:id="rId9" action="ppaction://hlinksldjump"/>
              </a:rPr>
              <a:t>Hversu</a:t>
            </a:r>
            <a:r>
              <a:rPr sz="1200" u="none" dirty="0">
                <a:solidFill>
                  <a:srgbClr val="000000"/>
                </a:solidFill>
                <a:hlinkClick r:id="rId9" action="ppaction://hlinksldjump"/>
              </a:rPr>
              <a:t> </a:t>
            </a:r>
            <a:r>
              <a:rPr sz="1200" u="none" dirty="0" err="1">
                <a:solidFill>
                  <a:srgbClr val="000000"/>
                </a:solidFill>
                <a:hlinkClick r:id="rId9" action="ppaction://hlinksldjump"/>
              </a:rPr>
              <a:t>ánægð</a:t>
            </a:r>
            <a:r>
              <a:rPr sz="1200" u="none" dirty="0">
                <a:solidFill>
                  <a:srgbClr val="000000"/>
                </a:solidFill>
                <a:hlinkClick r:id="rId9" action="ppaction://hlinksldjump"/>
              </a:rPr>
              <a:t>(</a:t>
            </a:r>
            <a:r>
              <a:rPr sz="1200" u="none" dirty="0" err="1">
                <a:solidFill>
                  <a:srgbClr val="000000"/>
                </a:solidFill>
                <a:hlinkClick r:id="rId9" action="ppaction://hlinksldjump"/>
              </a:rPr>
              <a:t>ur</a:t>
            </a:r>
            <a:r>
              <a:rPr sz="1200" u="none" dirty="0">
                <a:solidFill>
                  <a:srgbClr val="000000"/>
                </a:solidFill>
                <a:hlinkClick r:id="rId9" action="ppaction://hlinksldjump"/>
              </a:rPr>
              <a:t>) </a:t>
            </a:r>
            <a:r>
              <a:rPr sz="1200" u="none" dirty="0" err="1">
                <a:solidFill>
                  <a:srgbClr val="000000"/>
                </a:solidFill>
                <a:hlinkClick r:id="rId9" action="ppaction://hlinksldjump"/>
              </a:rPr>
              <a:t>eða</a:t>
            </a:r>
            <a:r>
              <a:rPr sz="1200" u="none" dirty="0">
                <a:solidFill>
                  <a:srgbClr val="000000"/>
                </a:solidFill>
                <a:hlinkClick r:id="rId9" action="ppaction://hlinksldjump"/>
              </a:rPr>
              <a:t> </a:t>
            </a:r>
            <a:r>
              <a:rPr sz="1200" u="none" dirty="0" err="1">
                <a:solidFill>
                  <a:srgbClr val="000000"/>
                </a:solidFill>
                <a:hlinkClick r:id="rId9" action="ppaction://hlinksldjump"/>
              </a:rPr>
              <a:t>óánægð</a:t>
            </a:r>
            <a:r>
              <a:rPr sz="1200" u="none" dirty="0">
                <a:solidFill>
                  <a:srgbClr val="000000"/>
                </a:solidFill>
                <a:hlinkClick r:id="rId9" action="ppaction://hlinksldjump"/>
              </a:rPr>
              <a:t>(</a:t>
            </a:r>
            <a:r>
              <a:rPr sz="1200" u="none" dirty="0" err="1">
                <a:solidFill>
                  <a:srgbClr val="000000"/>
                </a:solidFill>
                <a:hlinkClick r:id="rId9" action="ppaction://hlinksldjump"/>
              </a:rPr>
              <a:t>ur</a:t>
            </a:r>
            <a:r>
              <a:rPr sz="1200" u="none" dirty="0">
                <a:solidFill>
                  <a:srgbClr val="000000"/>
                </a:solidFill>
                <a:hlinkClick r:id="rId9" action="ppaction://hlinksldjump"/>
              </a:rPr>
              <a:t>) </a:t>
            </a:r>
            <a:r>
              <a:rPr sz="1200" u="none" dirty="0" err="1">
                <a:solidFill>
                  <a:srgbClr val="000000"/>
                </a:solidFill>
                <a:hlinkClick r:id="rId9" action="ppaction://hlinksldjump"/>
              </a:rPr>
              <a:t>ert</a:t>
            </a:r>
            <a:r>
              <a:rPr sz="1200" u="none" dirty="0">
                <a:solidFill>
                  <a:srgbClr val="000000"/>
                </a:solidFill>
                <a:hlinkClick r:id="rId9" action="ppaction://hlinksldjump"/>
              </a:rPr>
              <a:t> </a:t>
            </a:r>
            <a:r>
              <a:rPr sz="1200" u="none" dirty="0" err="1">
                <a:solidFill>
                  <a:srgbClr val="000000"/>
                </a:solidFill>
                <a:hlinkClick r:id="rId9" action="ppaction://hlinksldjump"/>
              </a:rPr>
              <a:t>þú</a:t>
            </a:r>
            <a:r>
              <a:rPr sz="1200" u="none" dirty="0">
                <a:solidFill>
                  <a:srgbClr val="000000"/>
                </a:solidFill>
                <a:hlinkClick r:id="rId9" action="ppaction://hlinksldjump"/>
              </a:rPr>
              <a:t> </a:t>
            </a:r>
            <a:r>
              <a:rPr sz="1200" u="none" dirty="0" err="1">
                <a:solidFill>
                  <a:srgbClr val="000000"/>
                </a:solidFill>
                <a:hlinkClick r:id="rId9" action="ppaction://hlinksldjump"/>
              </a:rPr>
              <a:t>með</a:t>
            </a:r>
            <a:r>
              <a:rPr sz="1200" u="none" dirty="0">
                <a:solidFill>
                  <a:srgbClr val="000000"/>
                </a:solidFill>
                <a:hlinkClick r:id="rId9" action="ppaction://hlinksldjump"/>
              </a:rPr>
              <a:t> </a:t>
            </a:r>
            <a:r>
              <a:rPr sz="1200" u="none" dirty="0" err="1">
                <a:solidFill>
                  <a:srgbClr val="000000"/>
                </a:solidFill>
                <a:hlinkClick r:id="rId9" action="ppaction://hlinksldjump"/>
              </a:rPr>
              <a:t>aðstöðu</a:t>
            </a:r>
            <a:r>
              <a:rPr sz="1200" u="none" dirty="0">
                <a:solidFill>
                  <a:srgbClr val="000000"/>
                </a:solidFill>
                <a:hlinkClick r:id="rId9" action="ppaction://hlinksldjump"/>
              </a:rPr>
              <a:t> </a:t>
            </a:r>
            <a:r>
              <a:rPr sz="1200" u="none" dirty="0" err="1">
                <a:solidFill>
                  <a:srgbClr val="000000"/>
                </a:solidFill>
                <a:hlinkClick r:id="rId9" action="ppaction://hlinksldjump"/>
              </a:rPr>
              <a:t>til</a:t>
            </a:r>
            <a:r>
              <a:rPr sz="1200" u="none" dirty="0">
                <a:solidFill>
                  <a:srgbClr val="000000"/>
                </a:solidFill>
                <a:hlinkClick r:id="rId9" action="ppaction://hlinksldjump"/>
              </a:rPr>
              <a:t> </a:t>
            </a:r>
            <a:r>
              <a:rPr sz="1200" u="none" dirty="0" err="1">
                <a:solidFill>
                  <a:srgbClr val="000000"/>
                </a:solidFill>
                <a:hlinkClick r:id="rId9" action="ppaction://hlinksldjump"/>
              </a:rPr>
              <a:t>íþróttaiðkunar</a:t>
            </a:r>
            <a:r>
              <a:rPr sz="1200" u="none" dirty="0">
                <a:solidFill>
                  <a:srgbClr val="000000"/>
                </a:solidFill>
                <a:hlinkClick r:id="rId9" action="ppaction://hlinksldjump"/>
              </a:rPr>
              <a:t> í </a:t>
            </a:r>
            <a:r>
              <a:rPr sz="1200" u="none" dirty="0" err="1">
                <a:solidFill>
                  <a:srgbClr val="000000"/>
                </a:solidFill>
                <a:hlinkClick r:id="rId9" action="ppaction://hlinksldjump"/>
              </a:rPr>
              <a:t>sveitarfélaginu</a:t>
            </a:r>
            <a:r>
              <a:rPr sz="1200" u="none" dirty="0">
                <a:solidFill>
                  <a:srgbClr val="000000"/>
                </a:solidFill>
                <a:hlinkClick r:id="rId9" action="ppaction://hlinksldjump"/>
              </a:rPr>
              <a:t>?</a:t>
            </a:r>
          </a:p>
          <a:p>
            <a:r>
              <a:rPr sz="1200" u="none" dirty="0" err="1">
                <a:solidFill>
                  <a:srgbClr val="000000"/>
                </a:solidFill>
                <a:hlinkClick r:id="rId10" action="ppaction://hlinksldjump"/>
              </a:rPr>
              <a:t>Hversu</a:t>
            </a:r>
            <a:r>
              <a:rPr sz="1200" u="none" dirty="0">
                <a:solidFill>
                  <a:srgbClr val="000000"/>
                </a:solidFill>
                <a:hlinkClick r:id="rId10" action="ppaction://hlinksldjump"/>
              </a:rPr>
              <a:t> </a:t>
            </a:r>
            <a:r>
              <a:rPr sz="1200" u="none" dirty="0" err="1">
                <a:solidFill>
                  <a:srgbClr val="000000"/>
                </a:solidFill>
                <a:hlinkClick r:id="rId10" action="ppaction://hlinksldjump"/>
              </a:rPr>
              <a:t>ánægð</a:t>
            </a:r>
            <a:r>
              <a:rPr sz="1200" u="none" dirty="0">
                <a:solidFill>
                  <a:srgbClr val="000000"/>
                </a:solidFill>
                <a:hlinkClick r:id="rId10" action="ppaction://hlinksldjump"/>
              </a:rPr>
              <a:t>(</a:t>
            </a:r>
            <a:r>
              <a:rPr sz="1200" u="none" dirty="0" err="1">
                <a:solidFill>
                  <a:srgbClr val="000000"/>
                </a:solidFill>
                <a:hlinkClick r:id="rId10" action="ppaction://hlinksldjump"/>
              </a:rPr>
              <a:t>ur</a:t>
            </a:r>
            <a:r>
              <a:rPr sz="1200" u="none" dirty="0">
                <a:solidFill>
                  <a:srgbClr val="000000"/>
                </a:solidFill>
                <a:hlinkClick r:id="rId10" action="ppaction://hlinksldjump"/>
              </a:rPr>
              <a:t>) </a:t>
            </a:r>
            <a:r>
              <a:rPr sz="1200" u="none" dirty="0" err="1">
                <a:solidFill>
                  <a:srgbClr val="000000"/>
                </a:solidFill>
                <a:hlinkClick r:id="rId10" action="ppaction://hlinksldjump"/>
              </a:rPr>
              <a:t>eða</a:t>
            </a:r>
            <a:r>
              <a:rPr sz="1200" u="none" dirty="0">
                <a:solidFill>
                  <a:srgbClr val="000000"/>
                </a:solidFill>
                <a:hlinkClick r:id="rId10" action="ppaction://hlinksldjump"/>
              </a:rPr>
              <a:t> </a:t>
            </a:r>
            <a:r>
              <a:rPr sz="1200" u="none" dirty="0" err="1">
                <a:solidFill>
                  <a:srgbClr val="000000"/>
                </a:solidFill>
                <a:hlinkClick r:id="rId10" action="ppaction://hlinksldjump"/>
              </a:rPr>
              <a:t>óánægð</a:t>
            </a:r>
            <a:r>
              <a:rPr sz="1200" u="none" dirty="0">
                <a:solidFill>
                  <a:srgbClr val="000000"/>
                </a:solidFill>
                <a:hlinkClick r:id="rId10" action="ppaction://hlinksldjump"/>
              </a:rPr>
              <a:t>(</a:t>
            </a:r>
            <a:r>
              <a:rPr sz="1200" u="none" dirty="0" err="1">
                <a:solidFill>
                  <a:srgbClr val="000000"/>
                </a:solidFill>
                <a:hlinkClick r:id="rId10" action="ppaction://hlinksldjump"/>
              </a:rPr>
              <a:t>ur</a:t>
            </a:r>
            <a:r>
              <a:rPr sz="1200" u="none" dirty="0">
                <a:solidFill>
                  <a:srgbClr val="000000"/>
                </a:solidFill>
                <a:hlinkClick r:id="rId10" action="ppaction://hlinksldjump"/>
              </a:rPr>
              <a:t>) </a:t>
            </a:r>
            <a:r>
              <a:rPr sz="1200" u="none" dirty="0" err="1">
                <a:solidFill>
                  <a:srgbClr val="000000"/>
                </a:solidFill>
                <a:hlinkClick r:id="rId10" action="ppaction://hlinksldjump"/>
              </a:rPr>
              <a:t>ert</a:t>
            </a:r>
            <a:r>
              <a:rPr sz="1200" u="none" dirty="0">
                <a:solidFill>
                  <a:srgbClr val="000000"/>
                </a:solidFill>
                <a:hlinkClick r:id="rId10" action="ppaction://hlinksldjump"/>
              </a:rPr>
              <a:t> </a:t>
            </a:r>
            <a:r>
              <a:rPr sz="1200" u="none" dirty="0" err="1">
                <a:solidFill>
                  <a:srgbClr val="000000"/>
                </a:solidFill>
                <a:hlinkClick r:id="rId10" action="ppaction://hlinksldjump"/>
              </a:rPr>
              <a:t>þú</a:t>
            </a:r>
            <a:r>
              <a:rPr sz="1200" u="none" dirty="0">
                <a:solidFill>
                  <a:srgbClr val="000000"/>
                </a:solidFill>
                <a:hlinkClick r:id="rId10" action="ppaction://hlinksldjump"/>
              </a:rPr>
              <a:t> </a:t>
            </a:r>
            <a:r>
              <a:rPr sz="1200" u="none" dirty="0" err="1">
                <a:solidFill>
                  <a:srgbClr val="000000"/>
                </a:solidFill>
                <a:hlinkClick r:id="rId10" action="ppaction://hlinksldjump"/>
              </a:rPr>
              <a:t>með</a:t>
            </a:r>
            <a:r>
              <a:rPr sz="1200" u="none" dirty="0">
                <a:solidFill>
                  <a:srgbClr val="000000"/>
                </a:solidFill>
                <a:hlinkClick r:id="rId10" action="ppaction://hlinksldjump"/>
              </a:rPr>
              <a:t> </a:t>
            </a:r>
            <a:r>
              <a:rPr sz="1200" u="none" dirty="0" err="1">
                <a:solidFill>
                  <a:srgbClr val="000000"/>
                </a:solidFill>
                <a:hlinkClick r:id="rId10" action="ppaction://hlinksldjump"/>
              </a:rPr>
              <a:t>þjónustu</a:t>
            </a:r>
            <a:r>
              <a:rPr sz="1200" u="none" dirty="0">
                <a:solidFill>
                  <a:srgbClr val="000000"/>
                </a:solidFill>
                <a:hlinkClick r:id="rId10" action="ppaction://hlinksldjump"/>
              </a:rPr>
              <a:t> </a:t>
            </a:r>
            <a:r>
              <a:rPr sz="1200" u="none" dirty="0" err="1">
                <a:solidFill>
                  <a:srgbClr val="000000"/>
                </a:solidFill>
                <a:hlinkClick r:id="rId10" action="ppaction://hlinksldjump"/>
              </a:rPr>
              <a:t>við</a:t>
            </a:r>
            <a:r>
              <a:rPr sz="1200" u="none" dirty="0">
                <a:solidFill>
                  <a:srgbClr val="000000"/>
                </a:solidFill>
                <a:hlinkClick r:id="rId10" action="ppaction://hlinksldjump"/>
              </a:rPr>
              <a:t> </a:t>
            </a:r>
            <a:r>
              <a:rPr sz="1200" u="none" dirty="0" err="1">
                <a:solidFill>
                  <a:srgbClr val="000000"/>
                </a:solidFill>
                <a:hlinkClick r:id="rId10" action="ppaction://hlinksldjump"/>
              </a:rPr>
              <a:t>eldri</a:t>
            </a:r>
            <a:r>
              <a:rPr sz="1200" u="none" dirty="0">
                <a:solidFill>
                  <a:srgbClr val="000000"/>
                </a:solidFill>
                <a:hlinkClick r:id="rId10" action="ppaction://hlinksldjump"/>
              </a:rPr>
              <a:t> </a:t>
            </a:r>
            <a:r>
              <a:rPr sz="1200" u="none" dirty="0" err="1">
                <a:solidFill>
                  <a:srgbClr val="000000"/>
                </a:solidFill>
                <a:hlinkClick r:id="rId10" action="ppaction://hlinksldjump"/>
              </a:rPr>
              <a:t>borgara</a:t>
            </a:r>
            <a:r>
              <a:rPr sz="1200" u="none" dirty="0">
                <a:solidFill>
                  <a:srgbClr val="000000"/>
                </a:solidFill>
                <a:hlinkClick r:id="rId10" action="ppaction://hlinksldjump"/>
              </a:rPr>
              <a:t> í </a:t>
            </a:r>
            <a:r>
              <a:rPr sz="1200" u="none" dirty="0" err="1">
                <a:solidFill>
                  <a:srgbClr val="000000"/>
                </a:solidFill>
                <a:hlinkClick r:id="rId10" action="ppaction://hlinksldjump"/>
              </a:rPr>
              <a:t>sveitarfélaginu</a:t>
            </a:r>
            <a:r>
              <a:rPr sz="1200" u="none" dirty="0">
                <a:solidFill>
                  <a:srgbClr val="000000"/>
                </a:solidFill>
                <a:hlinkClick r:id="rId10" action="ppaction://hlinksldjump"/>
              </a:rPr>
              <a:t>?</a:t>
            </a:r>
          </a:p>
          <a:p>
            <a:r>
              <a:rPr sz="1200" u="none" dirty="0" err="1">
                <a:solidFill>
                  <a:srgbClr val="000000"/>
                </a:solidFill>
                <a:hlinkClick r:id="rId11" action="ppaction://hlinksldjump"/>
              </a:rPr>
              <a:t>Hversu</a:t>
            </a:r>
            <a:r>
              <a:rPr sz="1200" u="none" dirty="0">
                <a:solidFill>
                  <a:srgbClr val="000000"/>
                </a:solidFill>
                <a:hlinkClick r:id="rId11" action="ppaction://hlinksldjump"/>
              </a:rPr>
              <a:t> </a:t>
            </a:r>
            <a:r>
              <a:rPr sz="1200" u="none" dirty="0" err="1">
                <a:solidFill>
                  <a:srgbClr val="000000"/>
                </a:solidFill>
                <a:hlinkClick r:id="rId11" action="ppaction://hlinksldjump"/>
              </a:rPr>
              <a:t>ánægð</a:t>
            </a:r>
            <a:r>
              <a:rPr sz="1200" u="none" dirty="0">
                <a:solidFill>
                  <a:srgbClr val="000000"/>
                </a:solidFill>
                <a:hlinkClick r:id="rId11" action="ppaction://hlinksldjump"/>
              </a:rPr>
              <a:t>(</a:t>
            </a:r>
            <a:r>
              <a:rPr sz="1200" u="none" dirty="0" err="1">
                <a:solidFill>
                  <a:srgbClr val="000000"/>
                </a:solidFill>
                <a:hlinkClick r:id="rId11" action="ppaction://hlinksldjump"/>
              </a:rPr>
              <a:t>ur</a:t>
            </a:r>
            <a:r>
              <a:rPr sz="1200" u="none" dirty="0">
                <a:solidFill>
                  <a:srgbClr val="000000"/>
                </a:solidFill>
                <a:hlinkClick r:id="rId11" action="ppaction://hlinksldjump"/>
              </a:rPr>
              <a:t>) </a:t>
            </a:r>
            <a:r>
              <a:rPr sz="1200" u="none" dirty="0" err="1">
                <a:solidFill>
                  <a:srgbClr val="000000"/>
                </a:solidFill>
                <a:hlinkClick r:id="rId11" action="ppaction://hlinksldjump"/>
              </a:rPr>
              <a:t>eða</a:t>
            </a:r>
            <a:r>
              <a:rPr sz="1200" u="none" dirty="0">
                <a:solidFill>
                  <a:srgbClr val="000000"/>
                </a:solidFill>
                <a:hlinkClick r:id="rId11" action="ppaction://hlinksldjump"/>
              </a:rPr>
              <a:t> </a:t>
            </a:r>
            <a:r>
              <a:rPr sz="1200" u="none" dirty="0" err="1">
                <a:solidFill>
                  <a:srgbClr val="000000"/>
                </a:solidFill>
                <a:hlinkClick r:id="rId11" action="ppaction://hlinksldjump"/>
              </a:rPr>
              <a:t>óánægð</a:t>
            </a:r>
            <a:r>
              <a:rPr sz="1200" u="none" dirty="0">
                <a:solidFill>
                  <a:srgbClr val="000000"/>
                </a:solidFill>
                <a:hlinkClick r:id="rId11" action="ppaction://hlinksldjump"/>
              </a:rPr>
              <a:t>(</a:t>
            </a:r>
            <a:r>
              <a:rPr sz="1200" u="none" dirty="0" err="1">
                <a:solidFill>
                  <a:srgbClr val="000000"/>
                </a:solidFill>
                <a:hlinkClick r:id="rId11" action="ppaction://hlinksldjump"/>
              </a:rPr>
              <a:t>ur</a:t>
            </a:r>
            <a:r>
              <a:rPr sz="1200" u="none" dirty="0">
                <a:solidFill>
                  <a:srgbClr val="000000"/>
                </a:solidFill>
                <a:hlinkClick r:id="rId11" action="ppaction://hlinksldjump"/>
              </a:rPr>
              <a:t>) </a:t>
            </a:r>
            <a:r>
              <a:rPr sz="1200" u="none" dirty="0" err="1">
                <a:solidFill>
                  <a:srgbClr val="000000"/>
                </a:solidFill>
                <a:hlinkClick r:id="rId11" action="ppaction://hlinksldjump"/>
              </a:rPr>
              <a:t>ert</a:t>
            </a:r>
            <a:r>
              <a:rPr sz="1200" u="none" dirty="0">
                <a:solidFill>
                  <a:srgbClr val="000000"/>
                </a:solidFill>
                <a:hlinkClick r:id="rId11" action="ppaction://hlinksldjump"/>
              </a:rPr>
              <a:t> </a:t>
            </a:r>
            <a:r>
              <a:rPr sz="1200" u="none" dirty="0" err="1">
                <a:solidFill>
                  <a:srgbClr val="000000"/>
                </a:solidFill>
                <a:hlinkClick r:id="rId11" action="ppaction://hlinksldjump"/>
              </a:rPr>
              <a:t>þú</a:t>
            </a:r>
            <a:r>
              <a:rPr sz="1200" u="none" dirty="0">
                <a:solidFill>
                  <a:srgbClr val="000000"/>
                </a:solidFill>
                <a:hlinkClick r:id="rId11" action="ppaction://hlinksldjump"/>
              </a:rPr>
              <a:t> </a:t>
            </a:r>
            <a:r>
              <a:rPr sz="1200" u="none" dirty="0" err="1">
                <a:solidFill>
                  <a:srgbClr val="000000"/>
                </a:solidFill>
                <a:hlinkClick r:id="rId11" action="ppaction://hlinksldjump"/>
              </a:rPr>
              <a:t>með</a:t>
            </a:r>
            <a:r>
              <a:rPr sz="1200" u="none" dirty="0">
                <a:solidFill>
                  <a:srgbClr val="000000"/>
                </a:solidFill>
                <a:hlinkClick r:id="rId11" action="ppaction://hlinksldjump"/>
              </a:rPr>
              <a:t> </a:t>
            </a:r>
            <a:r>
              <a:rPr sz="1200" u="none" dirty="0" err="1">
                <a:solidFill>
                  <a:srgbClr val="000000"/>
                </a:solidFill>
                <a:hlinkClick r:id="rId11" action="ppaction://hlinksldjump"/>
              </a:rPr>
              <a:t>þjónustu</a:t>
            </a:r>
            <a:r>
              <a:rPr sz="1200" u="none" dirty="0">
                <a:solidFill>
                  <a:srgbClr val="000000"/>
                </a:solidFill>
                <a:hlinkClick r:id="rId11" action="ppaction://hlinksldjump"/>
              </a:rPr>
              <a:t> </a:t>
            </a:r>
            <a:r>
              <a:rPr sz="1200" u="none" dirty="0" err="1">
                <a:solidFill>
                  <a:srgbClr val="000000"/>
                </a:solidFill>
                <a:hlinkClick r:id="rId11" action="ppaction://hlinksldjump"/>
              </a:rPr>
              <a:t>við</a:t>
            </a:r>
            <a:r>
              <a:rPr sz="1200" u="none" dirty="0">
                <a:solidFill>
                  <a:srgbClr val="000000"/>
                </a:solidFill>
                <a:hlinkClick r:id="rId11" action="ppaction://hlinksldjump"/>
              </a:rPr>
              <a:t> </a:t>
            </a:r>
            <a:r>
              <a:rPr sz="1200" u="none" dirty="0" err="1">
                <a:solidFill>
                  <a:srgbClr val="000000"/>
                </a:solidFill>
                <a:hlinkClick r:id="rId11" action="ppaction://hlinksldjump"/>
              </a:rPr>
              <a:t>fatlað</a:t>
            </a:r>
            <a:r>
              <a:rPr sz="1200" u="none" dirty="0">
                <a:solidFill>
                  <a:srgbClr val="000000"/>
                </a:solidFill>
                <a:hlinkClick r:id="rId11" action="ppaction://hlinksldjump"/>
              </a:rPr>
              <a:t> </a:t>
            </a:r>
            <a:r>
              <a:rPr sz="1200" u="none" dirty="0" err="1">
                <a:solidFill>
                  <a:srgbClr val="000000"/>
                </a:solidFill>
                <a:hlinkClick r:id="rId11" action="ppaction://hlinksldjump"/>
              </a:rPr>
              <a:t>fólk</a:t>
            </a:r>
            <a:r>
              <a:rPr sz="1200" u="none" dirty="0">
                <a:solidFill>
                  <a:srgbClr val="000000"/>
                </a:solidFill>
                <a:hlinkClick r:id="rId11" action="ppaction://hlinksldjump"/>
              </a:rPr>
              <a:t> í </a:t>
            </a:r>
            <a:r>
              <a:rPr sz="1200" u="none" dirty="0" err="1">
                <a:solidFill>
                  <a:srgbClr val="000000"/>
                </a:solidFill>
                <a:hlinkClick r:id="rId11" action="ppaction://hlinksldjump"/>
              </a:rPr>
              <a:t>sveitarfélaginu</a:t>
            </a:r>
            <a:r>
              <a:rPr sz="1200" u="none" dirty="0">
                <a:solidFill>
                  <a:srgbClr val="000000"/>
                </a:solidFill>
                <a:hlinkClick r:id="rId11" action="ppaction://hlinksldjump"/>
              </a:rPr>
              <a:t>?</a:t>
            </a:r>
          </a:p>
          <a:p>
            <a:r>
              <a:rPr sz="1200" u="none" dirty="0" err="1">
                <a:solidFill>
                  <a:srgbClr val="000000"/>
                </a:solidFill>
                <a:hlinkClick r:id="rId12" action="ppaction://hlinksldjump"/>
              </a:rPr>
              <a:t>Hversu</a:t>
            </a:r>
            <a:r>
              <a:rPr sz="1200" u="none" dirty="0">
                <a:solidFill>
                  <a:srgbClr val="000000"/>
                </a:solidFill>
                <a:hlinkClick r:id="rId12" action="ppaction://hlinksldjump"/>
              </a:rPr>
              <a:t> </a:t>
            </a:r>
            <a:r>
              <a:rPr sz="1200" u="none" dirty="0" err="1">
                <a:solidFill>
                  <a:srgbClr val="000000"/>
                </a:solidFill>
                <a:hlinkClick r:id="rId12" action="ppaction://hlinksldjump"/>
              </a:rPr>
              <a:t>ánægð</a:t>
            </a:r>
            <a:r>
              <a:rPr sz="1200" u="none" dirty="0">
                <a:solidFill>
                  <a:srgbClr val="000000"/>
                </a:solidFill>
                <a:hlinkClick r:id="rId12" action="ppaction://hlinksldjump"/>
              </a:rPr>
              <a:t>(</a:t>
            </a:r>
            <a:r>
              <a:rPr sz="1200" u="none" dirty="0" err="1">
                <a:solidFill>
                  <a:srgbClr val="000000"/>
                </a:solidFill>
                <a:hlinkClick r:id="rId12" action="ppaction://hlinksldjump"/>
              </a:rPr>
              <a:t>ur</a:t>
            </a:r>
            <a:r>
              <a:rPr sz="1200" u="none" dirty="0">
                <a:solidFill>
                  <a:srgbClr val="000000"/>
                </a:solidFill>
                <a:hlinkClick r:id="rId12" action="ppaction://hlinksldjump"/>
              </a:rPr>
              <a:t>) </a:t>
            </a:r>
            <a:r>
              <a:rPr sz="1200" u="none" dirty="0" err="1">
                <a:solidFill>
                  <a:srgbClr val="000000"/>
                </a:solidFill>
                <a:hlinkClick r:id="rId12" action="ppaction://hlinksldjump"/>
              </a:rPr>
              <a:t>eða</a:t>
            </a:r>
            <a:r>
              <a:rPr sz="1200" u="none" dirty="0">
                <a:solidFill>
                  <a:srgbClr val="000000"/>
                </a:solidFill>
                <a:hlinkClick r:id="rId12" action="ppaction://hlinksldjump"/>
              </a:rPr>
              <a:t> </a:t>
            </a:r>
            <a:r>
              <a:rPr sz="1200" u="none" dirty="0" err="1">
                <a:solidFill>
                  <a:srgbClr val="000000"/>
                </a:solidFill>
                <a:hlinkClick r:id="rId12" action="ppaction://hlinksldjump"/>
              </a:rPr>
              <a:t>óánægð</a:t>
            </a:r>
            <a:r>
              <a:rPr sz="1200" u="none" dirty="0">
                <a:solidFill>
                  <a:srgbClr val="000000"/>
                </a:solidFill>
                <a:hlinkClick r:id="rId12" action="ppaction://hlinksldjump"/>
              </a:rPr>
              <a:t>(</a:t>
            </a:r>
            <a:r>
              <a:rPr sz="1200" u="none" dirty="0" err="1">
                <a:solidFill>
                  <a:srgbClr val="000000"/>
                </a:solidFill>
                <a:hlinkClick r:id="rId12" action="ppaction://hlinksldjump"/>
              </a:rPr>
              <a:t>ur</a:t>
            </a:r>
            <a:r>
              <a:rPr sz="1200" u="none" dirty="0">
                <a:solidFill>
                  <a:srgbClr val="000000"/>
                </a:solidFill>
                <a:hlinkClick r:id="rId12" action="ppaction://hlinksldjump"/>
              </a:rPr>
              <a:t>) </a:t>
            </a:r>
            <a:r>
              <a:rPr sz="1200" u="none" dirty="0" err="1">
                <a:solidFill>
                  <a:srgbClr val="000000"/>
                </a:solidFill>
                <a:hlinkClick r:id="rId12" action="ppaction://hlinksldjump"/>
              </a:rPr>
              <a:t>ert</a:t>
            </a:r>
            <a:r>
              <a:rPr sz="1200" u="none" dirty="0">
                <a:solidFill>
                  <a:srgbClr val="000000"/>
                </a:solidFill>
                <a:hlinkClick r:id="rId12" action="ppaction://hlinksldjump"/>
              </a:rPr>
              <a:t> </a:t>
            </a:r>
            <a:r>
              <a:rPr sz="1200" u="none" dirty="0" err="1">
                <a:solidFill>
                  <a:srgbClr val="000000"/>
                </a:solidFill>
                <a:hlinkClick r:id="rId12" action="ppaction://hlinksldjump"/>
              </a:rPr>
              <a:t>þú</a:t>
            </a:r>
            <a:r>
              <a:rPr sz="1200" u="none" dirty="0">
                <a:solidFill>
                  <a:srgbClr val="000000"/>
                </a:solidFill>
                <a:hlinkClick r:id="rId12" action="ppaction://hlinksldjump"/>
              </a:rPr>
              <a:t> </a:t>
            </a:r>
            <a:r>
              <a:rPr sz="1200" u="none" dirty="0" err="1">
                <a:solidFill>
                  <a:srgbClr val="000000"/>
                </a:solidFill>
                <a:hlinkClick r:id="rId12" action="ppaction://hlinksldjump"/>
              </a:rPr>
              <a:t>með</a:t>
            </a:r>
            <a:r>
              <a:rPr sz="1200" u="none" dirty="0">
                <a:solidFill>
                  <a:srgbClr val="000000"/>
                </a:solidFill>
                <a:hlinkClick r:id="rId12" action="ppaction://hlinksldjump"/>
              </a:rPr>
              <a:t> </a:t>
            </a:r>
            <a:r>
              <a:rPr sz="1200" u="none" dirty="0" err="1">
                <a:solidFill>
                  <a:srgbClr val="000000"/>
                </a:solidFill>
                <a:hlinkClick r:id="rId12" action="ppaction://hlinksldjump"/>
              </a:rPr>
              <a:t>hvernig</a:t>
            </a:r>
            <a:r>
              <a:rPr sz="1200" u="none" dirty="0">
                <a:solidFill>
                  <a:srgbClr val="000000"/>
                </a:solidFill>
                <a:hlinkClick r:id="rId12" action="ppaction://hlinksldjump"/>
              </a:rPr>
              <a:t> </a:t>
            </a:r>
            <a:r>
              <a:rPr sz="1200" u="none" dirty="0" err="1">
                <a:solidFill>
                  <a:srgbClr val="000000"/>
                </a:solidFill>
                <a:hlinkClick r:id="rId12" action="ppaction://hlinksldjump"/>
              </a:rPr>
              <a:t>sveitarfélagið</a:t>
            </a:r>
            <a:r>
              <a:rPr sz="1200" u="none" dirty="0">
                <a:solidFill>
                  <a:srgbClr val="000000"/>
                </a:solidFill>
                <a:hlinkClick r:id="rId12" action="ppaction://hlinksldjump"/>
              </a:rPr>
              <a:t> </a:t>
            </a:r>
            <a:r>
              <a:rPr sz="1200" u="none" dirty="0" err="1">
                <a:solidFill>
                  <a:srgbClr val="000000"/>
                </a:solidFill>
                <a:hlinkClick r:id="rId12" action="ppaction://hlinksldjump"/>
              </a:rPr>
              <a:t>sinnir</a:t>
            </a:r>
            <a:r>
              <a:rPr sz="1200" u="none" dirty="0">
                <a:solidFill>
                  <a:srgbClr val="000000"/>
                </a:solidFill>
                <a:hlinkClick r:id="rId12" action="ppaction://hlinksldjump"/>
              </a:rPr>
              <a:t> </a:t>
            </a:r>
            <a:r>
              <a:rPr sz="1200" u="none" dirty="0" err="1">
                <a:solidFill>
                  <a:srgbClr val="000000"/>
                </a:solidFill>
                <a:hlinkClick r:id="rId12" action="ppaction://hlinksldjump"/>
              </a:rPr>
              <a:t>menningarmálum</a:t>
            </a:r>
            <a:r>
              <a:rPr sz="1200" u="none" dirty="0">
                <a:solidFill>
                  <a:srgbClr val="000000"/>
                </a:solidFill>
                <a:hlinkClick r:id="rId12" action="ppaction://hlinksldjump"/>
              </a:rPr>
              <a:t>?</a:t>
            </a:r>
          </a:p>
          <a:p>
            <a:r>
              <a:rPr sz="1200" u="none" dirty="0" err="1">
                <a:solidFill>
                  <a:srgbClr val="000000"/>
                </a:solidFill>
                <a:hlinkClick r:id="rId13" action="ppaction://hlinksldjump"/>
              </a:rPr>
              <a:t>Hversu</a:t>
            </a:r>
            <a:r>
              <a:rPr sz="1200" u="none" dirty="0">
                <a:solidFill>
                  <a:srgbClr val="000000"/>
                </a:solidFill>
                <a:hlinkClick r:id="rId13" action="ppaction://hlinksldjump"/>
              </a:rPr>
              <a:t> </a:t>
            </a:r>
            <a:r>
              <a:rPr sz="1200" u="none" dirty="0" err="1">
                <a:solidFill>
                  <a:srgbClr val="000000"/>
                </a:solidFill>
                <a:hlinkClick r:id="rId13" action="ppaction://hlinksldjump"/>
              </a:rPr>
              <a:t>ánægð</a:t>
            </a:r>
            <a:r>
              <a:rPr sz="1200" u="none" dirty="0">
                <a:solidFill>
                  <a:srgbClr val="000000"/>
                </a:solidFill>
                <a:hlinkClick r:id="rId13" action="ppaction://hlinksldjump"/>
              </a:rPr>
              <a:t>(</a:t>
            </a:r>
            <a:r>
              <a:rPr sz="1200" u="none" dirty="0" err="1">
                <a:solidFill>
                  <a:srgbClr val="000000"/>
                </a:solidFill>
                <a:hlinkClick r:id="rId13" action="ppaction://hlinksldjump"/>
              </a:rPr>
              <a:t>ur</a:t>
            </a:r>
            <a:r>
              <a:rPr sz="1200" u="none" dirty="0">
                <a:solidFill>
                  <a:srgbClr val="000000"/>
                </a:solidFill>
                <a:hlinkClick r:id="rId13" action="ppaction://hlinksldjump"/>
              </a:rPr>
              <a:t>) </a:t>
            </a:r>
            <a:r>
              <a:rPr sz="1200" u="none" dirty="0" err="1">
                <a:solidFill>
                  <a:srgbClr val="000000"/>
                </a:solidFill>
                <a:hlinkClick r:id="rId13" action="ppaction://hlinksldjump"/>
              </a:rPr>
              <a:t>eða</a:t>
            </a:r>
            <a:r>
              <a:rPr sz="1200" u="none" dirty="0">
                <a:solidFill>
                  <a:srgbClr val="000000"/>
                </a:solidFill>
                <a:hlinkClick r:id="rId13" action="ppaction://hlinksldjump"/>
              </a:rPr>
              <a:t> </a:t>
            </a:r>
            <a:r>
              <a:rPr sz="1200" u="none" dirty="0" err="1">
                <a:solidFill>
                  <a:srgbClr val="000000"/>
                </a:solidFill>
                <a:hlinkClick r:id="rId13" action="ppaction://hlinksldjump"/>
              </a:rPr>
              <a:t>óánægð</a:t>
            </a:r>
            <a:r>
              <a:rPr sz="1200" u="none" dirty="0">
                <a:solidFill>
                  <a:srgbClr val="000000"/>
                </a:solidFill>
                <a:hlinkClick r:id="rId13" action="ppaction://hlinksldjump"/>
              </a:rPr>
              <a:t>(</a:t>
            </a:r>
            <a:r>
              <a:rPr sz="1200" u="none" dirty="0" err="1">
                <a:solidFill>
                  <a:srgbClr val="000000"/>
                </a:solidFill>
                <a:hlinkClick r:id="rId13" action="ppaction://hlinksldjump"/>
              </a:rPr>
              <a:t>ur</a:t>
            </a:r>
            <a:r>
              <a:rPr sz="1200" u="none" dirty="0">
                <a:solidFill>
                  <a:srgbClr val="000000"/>
                </a:solidFill>
                <a:hlinkClick r:id="rId13" action="ppaction://hlinksldjump"/>
              </a:rPr>
              <a:t>) </a:t>
            </a:r>
            <a:r>
              <a:rPr sz="1200" u="none" dirty="0" err="1">
                <a:solidFill>
                  <a:srgbClr val="000000"/>
                </a:solidFill>
                <a:hlinkClick r:id="rId13" action="ppaction://hlinksldjump"/>
              </a:rPr>
              <a:t>ert</a:t>
            </a:r>
            <a:r>
              <a:rPr sz="1200" u="none" dirty="0">
                <a:solidFill>
                  <a:srgbClr val="000000"/>
                </a:solidFill>
                <a:hlinkClick r:id="rId13" action="ppaction://hlinksldjump"/>
              </a:rPr>
              <a:t> </a:t>
            </a:r>
            <a:r>
              <a:rPr sz="1200" u="none" dirty="0" err="1">
                <a:solidFill>
                  <a:srgbClr val="000000"/>
                </a:solidFill>
                <a:hlinkClick r:id="rId13" action="ppaction://hlinksldjump"/>
              </a:rPr>
              <a:t>þú</a:t>
            </a:r>
            <a:r>
              <a:rPr sz="1200" u="none" dirty="0">
                <a:solidFill>
                  <a:srgbClr val="000000"/>
                </a:solidFill>
                <a:hlinkClick r:id="rId13" action="ppaction://hlinksldjump"/>
              </a:rPr>
              <a:t> </a:t>
            </a:r>
            <a:r>
              <a:rPr sz="1200" u="none" dirty="0" err="1">
                <a:solidFill>
                  <a:srgbClr val="000000"/>
                </a:solidFill>
                <a:hlinkClick r:id="rId13" action="ppaction://hlinksldjump"/>
              </a:rPr>
              <a:t>með</a:t>
            </a:r>
            <a:r>
              <a:rPr sz="1200" u="none" dirty="0">
                <a:solidFill>
                  <a:srgbClr val="000000"/>
                </a:solidFill>
                <a:hlinkClick r:id="rId13" action="ppaction://hlinksldjump"/>
              </a:rPr>
              <a:t> </a:t>
            </a:r>
            <a:r>
              <a:rPr sz="1200" u="none" dirty="0" err="1">
                <a:solidFill>
                  <a:srgbClr val="000000"/>
                </a:solidFill>
                <a:hlinkClick r:id="rId13" action="ppaction://hlinksldjump"/>
              </a:rPr>
              <a:t>þjónustu</a:t>
            </a:r>
            <a:r>
              <a:rPr sz="1200" u="none" dirty="0">
                <a:solidFill>
                  <a:srgbClr val="000000"/>
                </a:solidFill>
                <a:hlinkClick r:id="rId13" action="ppaction://hlinksldjump"/>
              </a:rPr>
              <a:t> í </a:t>
            </a:r>
            <a:r>
              <a:rPr sz="1200" u="none" dirty="0" err="1">
                <a:solidFill>
                  <a:srgbClr val="000000"/>
                </a:solidFill>
                <a:hlinkClick r:id="rId13" action="ppaction://hlinksldjump"/>
              </a:rPr>
              <a:t>tengslum</a:t>
            </a:r>
            <a:r>
              <a:rPr sz="1200" u="none" dirty="0">
                <a:solidFill>
                  <a:srgbClr val="000000"/>
                </a:solidFill>
                <a:hlinkClick r:id="rId13" action="ppaction://hlinksldjump"/>
              </a:rPr>
              <a:t> </a:t>
            </a:r>
            <a:r>
              <a:rPr sz="1200" u="none" dirty="0" err="1">
                <a:solidFill>
                  <a:srgbClr val="000000"/>
                </a:solidFill>
                <a:hlinkClick r:id="rId13" action="ppaction://hlinksldjump"/>
              </a:rPr>
              <a:t>við</a:t>
            </a:r>
            <a:r>
              <a:rPr sz="1200" u="none" dirty="0">
                <a:solidFill>
                  <a:srgbClr val="000000"/>
                </a:solidFill>
                <a:hlinkClick r:id="rId13" action="ppaction://hlinksldjump"/>
              </a:rPr>
              <a:t> </a:t>
            </a:r>
            <a:r>
              <a:rPr sz="1200" u="none" dirty="0" err="1">
                <a:solidFill>
                  <a:srgbClr val="000000"/>
                </a:solidFill>
                <a:hlinkClick r:id="rId13" action="ppaction://hlinksldjump"/>
              </a:rPr>
              <a:t>sorphirðu</a:t>
            </a:r>
            <a:r>
              <a:rPr sz="1200" u="none" dirty="0">
                <a:solidFill>
                  <a:srgbClr val="000000"/>
                </a:solidFill>
                <a:hlinkClick r:id="rId13" action="ppaction://hlinksldjump"/>
              </a:rPr>
              <a:t> í </a:t>
            </a:r>
            <a:r>
              <a:rPr sz="1200" u="none" dirty="0" err="1">
                <a:solidFill>
                  <a:srgbClr val="000000"/>
                </a:solidFill>
                <a:hlinkClick r:id="rId13" action="ppaction://hlinksldjump"/>
              </a:rPr>
              <a:t>sveitarfélaginu</a:t>
            </a:r>
            <a:r>
              <a:rPr sz="1200" u="none" dirty="0">
                <a:solidFill>
                  <a:srgbClr val="000000"/>
                </a:solidFill>
                <a:hlinkClick r:id="rId13" action="ppaction://hlinksldjump"/>
              </a:rPr>
              <a:t>?</a:t>
            </a:r>
          </a:p>
          <a:p>
            <a:r>
              <a:rPr sz="1200" u="none" dirty="0" err="1">
                <a:solidFill>
                  <a:srgbClr val="000000"/>
                </a:solidFill>
                <a:hlinkClick r:id="rId14" action="ppaction://hlinksldjump"/>
              </a:rPr>
              <a:t>Hversu</a:t>
            </a:r>
            <a:r>
              <a:rPr sz="1200" u="none" dirty="0">
                <a:solidFill>
                  <a:srgbClr val="000000"/>
                </a:solidFill>
                <a:hlinkClick r:id="rId14" action="ppaction://hlinksldjump"/>
              </a:rPr>
              <a:t> </a:t>
            </a:r>
            <a:r>
              <a:rPr sz="1200" u="none" dirty="0" err="1">
                <a:solidFill>
                  <a:srgbClr val="000000"/>
                </a:solidFill>
                <a:hlinkClick r:id="rId14" action="ppaction://hlinksldjump"/>
              </a:rPr>
              <a:t>ánægð</a:t>
            </a:r>
            <a:r>
              <a:rPr sz="1200" u="none" dirty="0">
                <a:solidFill>
                  <a:srgbClr val="000000"/>
                </a:solidFill>
                <a:hlinkClick r:id="rId14" action="ppaction://hlinksldjump"/>
              </a:rPr>
              <a:t>(</a:t>
            </a:r>
            <a:r>
              <a:rPr sz="1200" u="none" dirty="0" err="1">
                <a:solidFill>
                  <a:srgbClr val="000000"/>
                </a:solidFill>
                <a:hlinkClick r:id="rId14" action="ppaction://hlinksldjump"/>
              </a:rPr>
              <a:t>ur</a:t>
            </a:r>
            <a:r>
              <a:rPr sz="1200" u="none" dirty="0">
                <a:solidFill>
                  <a:srgbClr val="000000"/>
                </a:solidFill>
                <a:hlinkClick r:id="rId14" action="ppaction://hlinksldjump"/>
              </a:rPr>
              <a:t>) </a:t>
            </a:r>
            <a:r>
              <a:rPr sz="1200" u="none" dirty="0" err="1">
                <a:solidFill>
                  <a:srgbClr val="000000"/>
                </a:solidFill>
                <a:hlinkClick r:id="rId14" action="ppaction://hlinksldjump"/>
              </a:rPr>
              <a:t>eða</a:t>
            </a:r>
            <a:r>
              <a:rPr sz="1200" u="none" dirty="0">
                <a:solidFill>
                  <a:srgbClr val="000000"/>
                </a:solidFill>
                <a:hlinkClick r:id="rId14" action="ppaction://hlinksldjump"/>
              </a:rPr>
              <a:t> </a:t>
            </a:r>
            <a:r>
              <a:rPr sz="1200" u="none" dirty="0" err="1">
                <a:solidFill>
                  <a:srgbClr val="000000"/>
                </a:solidFill>
                <a:hlinkClick r:id="rId14" action="ppaction://hlinksldjump"/>
              </a:rPr>
              <a:t>óánægð</a:t>
            </a:r>
            <a:r>
              <a:rPr sz="1200" u="none" dirty="0">
                <a:solidFill>
                  <a:srgbClr val="000000"/>
                </a:solidFill>
                <a:hlinkClick r:id="rId14" action="ppaction://hlinksldjump"/>
              </a:rPr>
              <a:t>(</a:t>
            </a:r>
            <a:r>
              <a:rPr sz="1200" u="none" dirty="0" err="1">
                <a:solidFill>
                  <a:srgbClr val="000000"/>
                </a:solidFill>
                <a:hlinkClick r:id="rId14" action="ppaction://hlinksldjump"/>
              </a:rPr>
              <a:t>ur</a:t>
            </a:r>
            <a:r>
              <a:rPr sz="1200" u="none" dirty="0">
                <a:solidFill>
                  <a:srgbClr val="000000"/>
                </a:solidFill>
                <a:hlinkClick r:id="rId14" action="ppaction://hlinksldjump"/>
              </a:rPr>
              <a:t>) </a:t>
            </a:r>
            <a:r>
              <a:rPr sz="1200" u="none" dirty="0" err="1">
                <a:solidFill>
                  <a:srgbClr val="000000"/>
                </a:solidFill>
                <a:hlinkClick r:id="rId14" action="ppaction://hlinksldjump"/>
              </a:rPr>
              <a:t>ert</a:t>
            </a:r>
            <a:r>
              <a:rPr sz="1200" u="none" dirty="0">
                <a:solidFill>
                  <a:srgbClr val="000000"/>
                </a:solidFill>
                <a:hlinkClick r:id="rId14" action="ppaction://hlinksldjump"/>
              </a:rPr>
              <a:t> </a:t>
            </a:r>
            <a:r>
              <a:rPr sz="1200" u="none" dirty="0" err="1">
                <a:solidFill>
                  <a:srgbClr val="000000"/>
                </a:solidFill>
                <a:hlinkClick r:id="rId14" action="ppaction://hlinksldjump"/>
              </a:rPr>
              <a:t>þú</a:t>
            </a:r>
            <a:r>
              <a:rPr sz="1200" u="none" dirty="0">
                <a:solidFill>
                  <a:srgbClr val="000000"/>
                </a:solidFill>
                <a:hlinkClick r:id="rId14" action="ppaction://hlinksldjump"/>
              </a:rPr>
              <a:t> </a:t>
            </a:r>
            <a:r>
              <a:rPr sz="1200" u="none" dirty="0" err="1">
                <a:solidFill>
                  <a:srgbClr val="000000"/>
                </a:solidFill>
                <a:hlinkClick r:id="rId14" action="ppaction://hlinksldjump"/>
              </a:rPr>
              <a:t>með</a:t>
            </a:r>
            <a:r>
              <a:rPr sz="1200" u="none" dirty="0">
                <a:solidFill>
                  <a:srgbClr val="000000"/>
                </a:solidFill>
                <a:hlinkClick r:id="rId14" action="ppaction://hlinksldjump"/>
              </a:rPr>
              <a:t> </a:t>
            </a:r>
            <a:r>
              <a:rPr sz="1200" u="none" dirty="0" err="1">
                <a:solidFill>
                  <a:srgbClr val="000000"/>
                </a:solidFill>
                <a:hlinkClick r:id="rId14" action="ppaction://hlinksldjump"/>
              </a:rPr>
              <a:t>þjónustu</a:t>
            </a:r>
            <a:r>
              <a:rPr sz="1200" u="none" dirty="0">
                <a:solidFill>
                  <a:srgbClr val="000000"/>
                </a:solidFill>
                <a:hlinkClick r:id="rId14" action="ppaction://hlinksldjump"/>
              </a:rPr>
              <a:t> </a:t>
            </a:r>
            <a:r>
              <a:rPr sz="1200" u="none" dirty="0" err="1">
                <a:solidFill>
                  <a:srgbClr val="000000"/>
                </a:solidFill>
                <a:hlinkClick r:id="rId14" action="ppaction://hlinksldjump"/>
              </a:rPr>
              <a:t>sveitarfélagsins</a:t>
            </a:r>
            <a:r>
              <a:rPr sz="1200" u="none" dirty="0">
                <a:solidFill>
                  <a:srgbClr val="000000"/>
                </a:solidFill>
                <a:hlinkClick r:id="rId14" action="ppaction://hlinksldjump"/>
              </a:rPr>
              <a:t> á </a:t>
            </a:r>
            <a:r>
              <a:rPr sz="1200" u="none" dirty="0" err="1">
                <a:solidFill>
                  <a:srgbClr val="000000"/>
                </a:solidFill>
                <a:hlinkClick r:id="rId14" action="ppaction://hlinksldjump"/>
              </a:rPr>
              <a:t>heildina</a:t>
            </a:r>
            <a:r>
              <a:rPr sz="1200" u="none" dirty="0">
                <a:solidFill>
                  <a:srgbClr val="000000"/>
                </a:solidFill>
                <a:hlinkClick r:id="rId14" action="ppaction://hlinksldjump"/>
              </a:rPr>
              <a:t> </a:t>
            </a:r>
            <a:r>
              <a:rPr sz="1200" u="none" dirty="0" err="1">
                <a:solidFill>
                  <a:srgbClr val="000000"/>
                </a:solidFill>
                <a:hlinkClick r:id="rId14" action="ppaction://hlinksldjump"/>
              </a:rPr>
              <a:t>litið</a:t>
            </a:r>
            <a:r>
              <a:rPr sz="1200" u="none" dirty="0">
                <a:solidFill>
                  <a:srgbClr val="000000"/>
                </a:solidFill>
                <a:hlinkClick r:id="rId14" action="ppaction://hlinksldjump"/>
              </a:rPr>
              <a:t>, </a:t>
            </a:r>
            <a:r>
              <a:rPr sz="1200" u="none" dirty="0" err="1">
                <a:solidFill>
                  <a:srgbClr val="000000"/>
                </a:solidFill>
                <a:hlinkClick r:id="rId14" action="ppaction://hlinksldjump"/>
              </a:rPr>
              <a:t>bæði</a:t>
            </a:r>
            <a:r>
              <a:rPr sz="1200" u="none" dirty="0">
                <a:solidFill>
                  <a:srgbClr val="000000"/>
                </a:solidFill>
                <a:hlinkClick r:id="rId14" action="ppaction://hlinksldjump"/>
              </a:rPr>
              <a:t> </a:t>
            </a:r>
            <a:r>
              <a:rPr sz="1200" u="none" dirty="0" err="1">
                <a:solidFill>
                  <a:srgbClr val="000000"/>
                </a:solidFill>
                <a:hlinkClick r:id="rId14" action="ppaction://hlinksldjump"/>
              </a:rPr>
              <a:t>út</a:t>
            </a:r>
            <a:r>
              <a:rPr sz="1200" u="none" dirty="0">
                <a:solidFill>
                  <a:srgbClr val="000000"/>
                </a:solidFill>
                <a:hlinkClick r:id="rId14" action="ppaction://hlinksldjump"/>
              </a:rPr>
              <a:t> </a:t>
            </a:r>
            <a:r>
              <a:rPr sz="1200" u="none" dirty="0" err="1">
                <a:solidFill>
                  <a:srgbClr val="000000"/>
                </a:solidFill>
                <a:hlinkClick r:id="rId14" action="ppaction://hlinksldjump"/>
              </a:rPr>
              <a:t>frá</a:t>
            </a:r>
            <a:r>
              <a:rPr sz="1200" u="none" dirty="0">
                <a:solidFill>
                  <a:srgbClr val="000000"/>
                </a:solidFill>
                <a:hlinkClick r:id="rId14" action="ppaction://hlinksldjump"/>
              </a:rPr>
              <a:t> </a:t>
            </a:r>
            <a:r>
              <a:rPr sz="1200" u="none" dirty="0" err="1">
                <a:solidFill>
                  <a:srgbClr val="000000"/>
                </a:solidFill>
                <a:hlinkClick r:id="rId14" action="ppaction://hlinksldjump"/>
              </a:rPr>
              <a:t>reynslu</a:t>
            </a:r>
            <a:r>
              <a:rPr sz="1200" u="none" dirty="0">
                <a:solidFill>
                  <a:srgbClr val="000000"/>
                </a:solidFill>
                <a:hlinkClick r:id="rId14" action="ppaction://hlinksldjump"/>
              </a:rPr>
              <a:t> </a:t>
            </a:r>
            <a:r>
              <a:rPr sz="1200" u="none" dirty="0" err="1">
                <a:solidFill>
                  <a:srgbClr val="000000"/>
                </a:solidFill>
                <a:hlinkClick r:id="rId14" action="ppaction://hlinksldjump"/>
              </a:rPr>
              <a:t>þinni</a:t>
            </a:r>
            <a:r>
              <a:rPr sz="1200" u="none" dirty="0">
                <a:solidFill>
                  <a:srgbClr val="000000"/>
                </a:solidFill>
                <a:hlinkClick r:id="rId14" action="ppaction://hlinksldjump"/>
              </a:rPr>
              <a:t> </a:t>
            </a:r>
            <a:r>
              <a:rPr sz="1200" u="none" dirty="0" err="1">
                <a:solidFill>
                  <a:srgbClr val="000000"/>
                </a:solidFill>
                <a:hlinkClick r:id="rId14" action="ppaction://hlinksldjump"/>
              </a:rPr>
              <a:t>og</a:t>
            </a:r>
            <a:r>
              <a:rPr sz="1200" u="none" dirty="0">
                <a:solidFill>
                  <a:srgbClr val="000000"/>
                </a:solidFill>
                <a:hlinkClick r:id="rId14" action="ppaction://hlinksldjump"/>
              </a:rPr>
              <a:t> </a:t>
            </a:r>
            <a:r>
              <a:rPr sz="1200" u="none" dirty="0" err="1">
                <a:solidFill>
                  <a:srgbClr val="000000"/>
                </a:solidFill>
                <a:hlinkClick r:id="rId14" action="ppaction://hlinksldjump"/>
              </a:rPr>
              <a:t>áliti</a:t>
            </a:r>
            <a:r>
              <a:rPr sz="1200" u="none" dirty="0">
                <a:solidFill>
                  <a:srgbClr val="000000"/>
                </a:solidFill>
                <a:hlinkClick r:id="rId14" action="ppaction://hlinksldjump"/>
              </a:rPr>
              <a:t>?</a:t>
            </a:r>
          </a:p>
          <a:p>
            <a:r>
              <a:rPr sz="1200" u="none" dirty="0" err="1">
                <a:solidFill>
                  <a:srgbClr val="000000"/>
                </a:solidFill>
                <a:hlinkClick r:id="rId15" action="ppaction://hlinksldjump"/>
              </a:rPr>
              <a:t>Hefur</a:t>
            </a:r>
            <a:r>
              <a:rPr sz="1200" u="none" dirty="0">
                <a:solidFill>
                  <a:srgbClr val="000000"/>
                </a:solidFill>
                <a:hlinkClick r:id="rId15" action="ppaction://hlinksldjump"/>
              </a:rPr>
              <a:t> </a:t>
            </a:r>
            <a:r>
              <a:rPr sz="1200" u="none" dirty="0" err="1">
                <a:solidFill>
                  <a:srgbClr val="000000"/>
                </a:solidFill>
                <a:hlinkClick r:id="rId15" action="ppaction://hlinksldjump"/>
              </a:rPr>
              <a:t>þú</a:t>
            </a:r>
            <a:r>
              <a:rPr sz="1200" u="none" dirty="0">
                <a:solidFill>
                  <a:srgbClr val="000000"/>
                </a:solidFill>
                <a:hlinkClick r:id="rId15" action="ppaction://hlinksldjump"/>
              </a:rPr>
              <a:t> haft </a:t>
            </a:r>
            <a:r>
              <a:rPr sz="1200" u="none" dirty="0" err="1">
                <a:solidFill>
                  <a:srgbClr val="000000"/>
                </a:solidFill>
                <a:hlinkClick r:id="rId15" action="ppaction://hlinksldjump"/>
              </a:rPr>
              <a:t>samskipti</a:t>
            </a:r>
            <a:r>
              <a:rPr sz="1200" u="none" dirty="0">
                <a:solidFill>
                  <a:srgbClr val="000000"/>
                </a:solidFill>
                <a:hlinkClick r:id="rId15" action="ppaction://hlinksldjump"/>
              </a:rPr>
              <a:t> </a:t>
            </a:r>
            <a:r>
              <a:rPr sz="1200" u="none" dirty="0" err="1">
                <a:solidFill>
                  <a:srgbClr val="000000"/>
                </a:solidFill>
                <a:hlinkClick r:id="rId15" action="ppaction://hlinksldjump"/>
              </a:rPr>
              <a:t>við</a:t>
            </a:r>
            <a:r>
              <a:rPr sz="1200" u="none" dirty="0">
                <a:solidFill>
                  <a:srgbClr val="000000"/>
                </a:solidFill>
                <a:hlinkClick r:id="rId15" action="ppaction://hlinksldjump"/>
              </a:rPr>
              <a:t> </a:t>
            </a:r>
            <a:r>
              <a:rPr sz="1200" u="none" dirty="0" err="1">
                <a:solidFill>
                  <a:srgbClr val="000000"/>
                </a:solidFill>
                <a:hlinkClick r:id="rId15" action="ppaction://hlinksldjump"/>
              </a:rPr>
              <a:t>bæjar</a:t>
            </a:r>
            <a:r>
              <a:rPr sz="1200" u="none" dirty="0">
                <a:solidFill>
                  <a:srgbClr val="000000"/>
                </a:solidFill>
                <a:hlinkClick r:id="rId15" action="ppaction://hlinksldjump"/>
              </a:rPr>
              <a:t>- </a:t>
            </a:r>
            <a:r>
              <a:rPr sz="1200" u="none" dirty="0" err="1">
                <a:solidFill>
                  <a:srgbClr val="000000"/>
                </a:solidFill>
                <a:hlinkClick r:id="rId15" action="ppaction://hlinksldjump"/>
              </a:rPr>
              <a:t>eða</a:t>
            </a:r>
            <a:r>
              <a:rPr sz="1200" u="none" dirty="0">
                <a:solidFill>
                  <a:srgbClr val="000000"/>
                </a:solidFill>
                <a:hlinkClick r:id="rId15" action="ppaction://hlinksldjump"/>
              </a:rPr>
              <a:t> </a:t>
            </a:r>
            <a:r>
              <a:rPr sz="1200" u="none" dirty="0" err="1">
                <a:solidFill>
                  <a:srgbClr val="000000"/>
                </a:solidFill>
                <a:hlinkClick r:id="rId15" action="ppaction://hlinksldjump"/>
              </a:rPr>
              <a:t>sveitarstjórnarskrifstofur</a:t>
            </a:r>
            <a:r>
              <a:rPr sz="1200" u="none" dirty="0">
                <a:solidFill>
                  <a:srgbClr val="000000"/>
                </a:solidFill>
                <a:hlinkClick r:id="rId15" action="ppaction://hlinksldjump"/>
              </a:rPr>
              <a:t> </a:t>
            </a:r>
            <a:r>
              <a:rPr sz="1200" u="none" dirty="0" err="1">
                <a:solidFill>
                  <a:srgbClr val="000000"/>
                </a:solidFill>
                <a:hlinkClick r:id="rId15" action="ppaction://hlinksldjump"/>
              </a:rPr>
              <a:t>sveitarfélagsins</a:t>
            </a:r>
            <a:r>
              <a:rPr sz="1200" u="none" dirty="0">
                <a:solidFill>
                  <a:srgbClr val="000000"/>
                </a:solidFill>
                <a:hlinkClick r:id="rId15" action="ppaction://hlinksldjump"/>
              </a:rPr>
              <a:t> á sl. </a:t>
            </a:r>
            <a:r>
              <a:rPr sz="1200" u="none" dirty="0" err="1">
                <a:solidFill>
                  <a:srgbClr val="000000"/>
                </a:solidFill>
                <a:hlinkClick r:id="rId15" action="ppaction://hlinksldjump"/>
              </a:rPr>
              <a:t>tveimur</a:t>
            </a:r>
            <a:r>
              <a:rPr sz="1200" u="none" dirty="0">
                <a:solidFill>
                  <a:srgbClr val="000000"/>
                </a:solidFill>
                <a:hlinkClick r:id="rId15" action="ppaction://hlinksldjump"/>
              </a:rPr>
              <a:t> </a:t>
            </a:r>
            <a:r>
              <a:rPr sz="1200" u="none" dirty="0" err="1">
                <a:solidFill>
                  <a:srgbClr val="000000"/>
                </a:solidFill>
                <a:hlinkClick r:id="rId15" action="ppaction://hlinksldjump"/>
              </a:rPr>
              <a:t>árum</a:t>
            </a:r>
            <a:r>
              <a:rPr sz="1200" u="none" dirty="0">
                <a:solidFill>
                  <a:srgbClr val="000000"/>
                </a:solidFill>
                <a:hlinkClick r:id="rId15" action="ppaction://hlinksldjump"/>
              </a:rPr>
              <a:t>, </a:t>
            </a:r>
            <a:r>
              <a:rPr sz="1200" u="none" dirty="0" err="1">
                <a:solidFill>
                  <a:srgbClr val="000000"/>
                </a:solidFill>
                <a:hlinkClick r:id="rId15" action="ppaction://hlinksldjump"/>
              </a:rPr>
              <a:t>þar</a:t>
            </a:r>
            <a:r>
              <a:rPr sz="1200" u="none" dirty="0">
                <a:solidFill>
                  <a:srgbClr val="000000"/>
                </a:solidFill>
                <a:hlinkClick r:id="rId15" action="ppaction://hlinksldjump"/>
              </a:rPr>
              <a:t> </a:t>
            </a:r>
            <a:r>
              <a:rPr sz="1200" u="none" dirty="0" err="1">
                <a:solidFill>
                  <a:srgbClr val="000000"/>
                </a:solidFill>
                <a:hlinkClick r:id="rId15" action="ppaction://hlinksldjump"/>
              </a:rPr>
              <a:t>með</a:t>
            </a:r>
            <a:r>
              <a:rPr sz="1200" u="none" dirty="0">
                <a:solidFill>
                  <a:srgbClr val="000000"/>
                </a:solidFill>
                <a:hlinkClick r:id="rId15" action="ppaction://hlinksldjump"/>
              </a:rPr>
              <a:t> </a:t>
            </a:r>
            <a:r>
              <a:rPr sz="1200" u="none" dirty="0" err="1">
                <a:solidFill>
                  <a:srgbClr val="000000"/>
                </a:solidFill>
                <a:hlinkClick r:id="rId15" action="ppaction://hlinksldjump"/>
              </a:rPr>
              <a:t>talið</a:t>
            </a:r>
            <a:r>
              <a:rPr sz="1200" u="none" dirty="0">
                <a:solidFill>
                  <a:srgbClr val="000000"/>
                </a:solidFill>
                <a:hlinkClick r:id="rId15" action="ppaction://hlinksldjump"/>
              </a:rPr>
              <a:t> </a:t>
            </a:r>
            <a:r>
              <a:rPr sz="1200" u="none" dirty="0" err="1">
                <a:solidFill>
                  <a:srgbClr val="000000"/>
                </a:solidFill>
                <a:hlinkClick r:id="rId15" action="ppaction://hlinksldjump"/>
              </a:rPr>
              <a:t>við</a:t>
            </a:r>
            <a:r>
              <a:rPr sz="1200" u="none" dirty="0">
                <a:solidFill>
                  <a:srgbClr val="000000"/>
                </a:solidFill>
                <a:hlinkClick r:id="rId15" action="ppaction://hlinksldjump"/>
              </a:rPr>
              <a:t> </a:t>
            </a:r>
            <a:r>
              <a:rPr sz="1200" u="none" dirty="0" err="1">
                <a:solidFill>
                  <a:srgbClr val="000000"/>
                </a:solidFill>
                <a:hlinkClick r:id="rId15" action="ppaction://hlinksldjump"/>
              </a:rPr>
              <a:t>þjónustuver</a:t>
            </a:r>
            <a:r>
              <a:rPr sz="1200" u="none" dirty="0">
                <a:solidFill>
                  <a:srgbClr val="000000"/>
                </a:solidFill>
                <a:hlinkClick r:id="rId15" action="ppaction://hlinksldjump"/>
              </a:rPr>
              <a:t>?</a:t>
            </a:r>
          </a:p>
          <a:p>
            <a:r>
              <a:rPr sz="1200" u="none" dirty="0" err="1">
                <a:solidFill>
                  <a:srgbClr val="000000"/>
                </a:solidFill>
                <a:hlinkClick r:id="rId16" action="ppaction://hlinksldjump"/>
              </a:rPr>
              <a:t>Hversu</a:t>
            </a:r>
            <a:r>
              <a:rPr sz="1200" u="none" dirty="0">
                <a:solidFill>
                  <a:srgbClr val="000000"/>
                </a:solidFill>
                <a:hlinkClick r:id="rId16" action="ppaction://hlinksldjump"/>
              </a:rPr>
              <a:t> vel </a:t>
            </a:r>
            <a:r>
              <a:rPr sz="1200" u="none" dirty="0" err="1">
                <a:solidFill>
                  <a:srgbClr val="000000"/>
                </a:solidFill>
                <a:hlinkClick r:id="rId16" action="ppaction://hlinksldjump"/>
              </a:rPr>
              <a:t>eða</a:t>
            </a:r>
            <a:r>
              <a:rPr sz="1200" u="none" dirty="0">
                <a:solidFill>
                  <a:srgbClr val="000000"/>
                </a:solidFill>
                <a:hlinkClick r:id="rId16" action="ppaction://hlinksldjump"/>
              </a:rPr>
              <a:t> </a:t>
            </a:r>
            <a:r>
              <a:rPr sz="1200" u="none" dirty="0" err="1">
                <a:solidFill>
                  <a:srgbClr val="000000"/>
                </a:solidFill>
                <a:hlinkClick r:id="rId16" action="ppaction://hlinksldjump"/>
              </a:rPr>
              <a:t>illa</a:t>
            </a:r>
            <a:r>
              <a:rPr sz="1200" u="none" dirty="0">
                <a:solidFill>
                  <a:srgbClr val="000000"/>
                </a:solidFill>
                <a:hlinkClick r:id="rId16" action="ppaction://hlinksldjump"/>
              </a:rPr>
              <a:t> </a:t>
            </a:r>
            <a:r>
              <a:rPr sz="1200" u="none" dirty="0" err="1">
                <a:solidFill>
                  <a:srgbClr val="000000"/>
                </a:solidFill>
                <a:hlinkClick r:id="rId16" action="ppaction://hlinksldjump"/>
              </a:rPr>
              <a:t>finnst</a:t>
            </a:r>
            <a:r>
              <a:rPr sz="1200" u="none" dirty="0">
                <a:solidFill>
                  <a:srgbClr val="000000"/>
                </a:solidFill>
                <a:hlinkClick r:id="rId16" action="ppaction://hlinksldjump"/>
              </a:rPr>
              <a:t> </a:t>
            </a:r>
            <a:r>
              <a:rPr sz="1200" u="none" dirty="0" err="1">
                <a:solidFill>
                  <a:srgbClr val="000000"/>
                </a:solidFill>
                <a:hlinkClick r:id="rId16" action="ppaction://hlinksldjump"/>
              </a:rPr>
              <a:t>þér</a:t>
            </a:r>
            <a:r>
              <a:rPr sz="1200" u="none" dirty="0">
                <a:solidFill>
                  <a:srgbClr val="000000"/>
                </a:solidFill>
                <a:hlinkClick r:id="rId16" action="ppaction://hlinksldjump"/>
              </a:rPr>
              <a:t> </a:t>
            </a:r>
            <a:r>
              <a:rPr sz="1200" u="none" dirty="0" err="1">
                <a:solidFill>
                  <a:srgbClr val="000000"/>
                </a:solidFill>
                <a:hlinkClick r:id="rId16" action="ppaction://hlinksldjump"/>
              </a:rPr>
              <a:t>starfsfólk</a:t>
            </a:r>
            <a:r>
              <a:rPr sz="1200" u="none" dirty="0">
                <a:solidFill>
                  <a:srgbClr val="000000"/>
                </a:solidFill>
                <a:hlinkClick r:id="rId16" action="ppaction://hlinksldjump"/>
              </a:rPr>
              <a:t> </a:t>
            </a:r>
            <a:r>
              <a:rPr sz="1200" u="none" dirty="0" err="1">
                <a:solidFill>
                  <a:srgbClr val="000000"/>
                </a:solidFill>
                <a:hlinkClick r:id="rId16" action="ppaction://hlinksldjump"/>
              </a:rPr>
              <a:t>bæjarins</a:t>
            </a:r>
            <a:r>
              <a:rPr sz="1200" u="none" dirty="0">
                <a:solidFill>
                  <a:srgbClr val="000000"/>
                </a:solidFill>
                <a:hlinkClick r:id="rId16" action="ppaction://hlinksldjump"/>
              </a:rPr>
              <a:t>/</a:t>
            </a:r>
            <a:r>
              <a:rPr sz="1200" u="none" dirty="0" err="1">
                <a:solidFill>
                  <a:srgbClr val="000000"/>
                </a:solidFill>
                <a:hlinkClick r:id="rId16" action="ppaction://hlinksldjump"/>
              </a:rPr>
              <a:t>sveitarfélagsins</a:t>
            </a:r>
            <a:r>
              <a:rPr sz="1200" u="none" dirty="0">
                <a:solidFill>
                  <a:srgbClr val="000000"/>
                </a:solidFill>
                <a:hlinkClick r:id="rId16" action="ppaction://hlinksldjump"/>
              </a:rPr>
              <a:t> </a:t>
            </a:r>
            <a:r>
              <a:rPr sz="1200" u="none" dirty="0" err="1">
                <a:solidFill>
                  <a:srgbClr val="000000"/>
                </a:solidFill>
                <a:hlinkClick r:id="rId16" action="ppaction://hlinksldjump"/>
              </a:rPr>
              <a:t>hafa</a:t>
            </a:r>
            <a:r>
              <a:rPr sz="1200" u="none" dirty="0">
                <a:solidFill>
                  <a:srgbClr val="000000"/>
                </a:solidFill>
                <a:hlinkClick r:id="rId16" action="ppaction://hlinksldjump"/>
              </a:rPr>
              <a:t> </a:t>
            </a:r>
            <a:r>
              <a:rPr sz="1200" u="none" dirty="0" err="1">
                <a:solidFill>
                  <a:srgbClr val="000000"/>
                </a:solidFill>
                <a:hlinkClick r:id="rId16" action="ppaction://hlinksldjump"/>
              </a:rPr>
              <a:t>leyst</a:t>
            </a:r>
            <a:r>
              <a:rPr sz="1200" u="none" dirty="0">
                <a:solidFill>
                  <a:srgbClr val="000000"/>
                </a:solidFill>
                <a:hlinkClick r:id="rId16" action="ppaction://hlinksldjump"/>
              </a:rPr>
              <a:t> </a:t>
            </a:r>
            <a:r>
              <a:rPr sz="1200" u="none" dirty="0" err="1">
                <a:solidFill>
                  <a:srgbClr val="000000"/>
                </a:solidFill>
                <a:hlinkClick r:id="rId16" action="ppaction://hlinksldjump"/>
              </a:rPr>
              <a:t>úr</a:t>
            </a:r>
            <a:r>
              <a:rPr sz="1200" u="none" dirty="0">
                <a:solidFill>
                  <a:srgbClr val="000000"/>
                </a:solidFill>
                <a:hlinkClick r:id="rId16" action="ppaction://hlinksldjump"/>
              </a:rPr>
              <a:t> </a:t>
            </a:r>
            <a:r>
              <a:rPr sz="1200" u="none" dirty="0" err="1">
                <a:solidFill>
                  <a:srgbClr val="000000"/>
                </a:solidFill>
                <a:hlinkClick r:id="rId16" action="ppaction://hlinksldjump"/>
              </a:rPr>
              <a:t>erindi</a:t>
            </a:r>
            <a:r>
              <a:rPr sz="1200" u="none" dirty="0">
                <a:solidFill>
                  <a:srgbClr val="000000"/>
                </a:solidFill>
                <a:hlinkClick r:id="rId16" action="ppaction://hlinksldjump"/>
              </a:rPr>
              <a:t> </a:t>
            </a:r>
            <a:r>
              <a:rPr sz="1200" u="none" dirty="0" err="1">
                <a:solidFill>
                  <a:srgbClr val="000000"/>
                </a:solidFill>
                <a:hlinkClick r:id="rId16" action="ppaction://hlinksldjump"/>
              </a:rPr>
              <a:t>eða</a:t>
            </a:r>
            <a:r>
              <a:rPr sz="1200" u="none" dirty="0">
                <a:solidFill>
                  <a:srgbClr val="000000"/>
                </a:solidFill>
                <a:hlinkClick r:id="rId16" action="ppaction://hlinksldjump"/>
              </a:rPr>
              <a:t> </a:t>
            </a:r>
            <a:r>
              <a:rPr sz="1200" u="none" dirty="0" err="1">
                <a:solidFill>
                  <a:srgbClr val="000000"/>
                </a:solidFill>
                <a:hlinkClick r:id="rId16" action="ppaction://hlinksldjump"/>
              </a:rPr>
              <a:t>erindum</a:t>
            </a:r>
            <a:r>
              <a:rPr sz="1200" u="none" dirty="0">
                <a:solidFill>
                  <a:srgbClr val="000000"/>
                </a:solidFill>
                <a:hlinkClick r:id="rId16" action="ppaction://hlinksldjump"/>
              </a:rPr>
              <a:t> </a:t>
            </a:r>
            <a:r>
              <a:rPr sz="1200" u="none" dirty="0" err="1">
                <a:solidFill>
                  <a:srgbClr val="000000"/>
                </a:solidFill>
                <a:hlinkClick r:id="rId16" action="ppaction://hlinksldjump"/>
              </a:rPr>
              <a:t>þínum</a:t>
            </a:r>
            <a:r>
              <a:rPr sz="1200" u="none" dirty="0">
                <a:solidFill>
                  <a:srgbClr val="000000"/>
                </a:solidFill>
                <a:hlinkClick r:id="rId16" action="ppaction://hlinksldjump"/>
              </a:rPr>
              <a:t>?</a:t>
            </a:r>
          </a:p>
          <a:p>
            <a:r>
              <a:rPr sz="1200" u="none" dirty="0" err="1">
                <a:solidFill>
                  <a:srgbClr val="000000"/>
                </a:solidFill>
                <a:hlinkClick r:id="rId17" action="ppaction://hlinksldjump"/>
              </a:rPr>
              <a:t>Hvaða</a:t>
            </a:r>
            <a:r>
              <a:rPr sz="1200" u="none" dirty="0">
                <a:solidFill>
                  <a:srgbClr val="000000"/>
                </a:solidFill>
                <a:hlinkClick r:id="rId17" action="ppaction://hlinksldjump"/>
              </a:rPr>
              <a:t> </a:t>
            </a:r>
            <a:r>
              <a:rPr sz="1200" u="none" dirty="0" err="1">
                <a:solidFill>
                  <a:srgbClr val="000000"/>
                </a:solidFill>
                <a:hlinkClick r:id="rId17" action="ppaction://hlinksldjump"/>
              </a:rPr>
              <a:t>þjónustu</a:t>
            </a:r>
            <a:r>
              <a:rPr sz="1200" u="none" dirty="0">
                <a:solidFill>
                  <a:srgbClr val="000000"/>
                </a:solidFill>
                <a:hlinkClick r:id="rId17" action="ppaction://hlinksldjump"/>
              </a:rPr>
              <a:t> </a:t>
            </a:r>
            <a:r>
              <a:rPr sz="1200" u="none" dirty="0" err="1">
                <a:solidFill>
                  <a:srgbClr val="000000"/>
                </a:solidFill>
                <a:hlinkClick r:id="rId17" action="ppaction://hlinksldjump"/>
              </a:rPr>
              <a:t>telur</a:t>
            </a:r>
            <a:r>
              <a:rPr sz="1200" u="none" dirty="0">
                <a:solidFill>
                  <a:srgbClr val="000000"/>
                </a:solidFill>
                <a:hlinkClick r:id="rId17" action="ppaction://hlinksldjump"/>
              </a:rPr>
              <a:t> </a:t>
            </a:r>
            <a:r>
              <a:rPr sz="1200" u="none" dirty="0" err="1">
                <a:solidFill>
                  <a:srgbClr val="000000"/>
                </a:solidFill>
                <a:hlinkClick r:id="rId17" action="ppaction://hlinksldjump"/>
              </a:rPr>
              <a:t>þú</a:t>
            </a:r>
            <a:r>
              <a:rPr sz="1200" u="none" dirty="0">
                <a:solidFill>
                  <a:srgbClr val="000000"/>
                </a:solidFill>
                <a:hlinkClick r:id="rId17" action="ppaction://hlinksldjump"/>
              </a:rPr>
              <a:t> </a:t>
            </a:r>
            <a:r>
              <a:rPr sz="1200" u="none" dirty="0" err="1">
                <a:solidFill>
                  <a:srgbClr val="000000"/>
                </a:solidFill>
                <a:hlinkClick r:id="rId17" action="ppaction://hlinksldjump"/>
              </a:rPr>
              <a:t>að</a:t>
            </a:r>
            <a:r>
              <a:rPr sz="1200" u="none" dirty="0">
                <a:solidFill>
                  <a:srgbClr val="000000"/>
                </a:solidFill>
                <a:hlinkClick r:id="rId17" action="ppaction://hlinksldjump"/>
              </a:rPr>
              <a:t> </a:t>
            </a:r>
            <a:r>
              <a:rPr sz="1200" u="none" dirty="0" err="1">
                <a:solidFill>
                  <a:srgbClr val="000000"/>
                </a:solidFill>
                <a:hlinkClick r:id="rId17" action="ppaction://hlinksldjump"/>
              </a:rPr>
              <a:t>sveitarfélagið</a:t>
            </a:r>
            <a:r>
              <a:rPr sz="1200" u="none" dirty="0">
                <a:solidFill>
                  <a:srgbClr val="000000"/>
                </a:solidFill>
                <a:hlinkClick r:id="rId17" action="ppaction://hlinksldjump"/>
              </a:rPr>
              <a:t> </a:t>
            </a:r>
            <a:r>
              <a:rPr sz="1200" u="none" dirty="0" err="1">
                <a:solidFill>
                  <a:srgbClr val="000000"/>
                </a:solidFill>
                <a:hlinkClick r:id="rId17" action="ppaction://hlinksldjump"/>
              </a:rPr>
              <a:t>þurfi</a:t>
            </a:r>
            <a:r>
              <a:rPr sz="1200" u="none" dirty="0">
                <a:solidFill>
                  <a:srgbClr val="000000"/>
                </a:solidFill>
                <a:hlinkClick r:id="rId17" action="ppaction://hlinksldjump"/>
              </a:rPr>
              <a:t> </a:t>
            </a:r>
            <a:r>
              <a:rPr sz="1200" u="none" dirty="0" err="1">
                <a:solidFill>
                  <a:srgbClr val="000000"/>
                </a:solidFill>
                <a:hlinkClick r:id="rId17" action="ppaction://hlinksldjump"/>
              </a:rPr>
              <a:t>helst</a:t>
            </a:r>
            <a:r>
              <a:rPr sz="1200" u="none" dirty="0">
                <a:solidFill>
                  <a:srgbClr val="000000"/>
                </a:solidFill>
                <a:hlinkClick r:id="rId17" action="ppaction://hlinksldjump"/>
              </a:rPr>
              <a:t> </a:t>
            </a:r>
            <a:r>
              <a:rPr sz="1200" u="none" dirty="0" err="1">
                <a:solidFill>
                  <a:srgbClr val="000000"/>
                </a:solidFill>
                <a:hlinkClick r:id="rId17" action="ppaction://hlinksldjump"/>
              </a:rPr>
              <a:t>að</a:t>
            </a:r>
            <a:r>
              <a:rPr sz="1200" u="none" dirty="0">
                <a:solidFill>
                  <a:srgbClr val="000000"/>
                </a:solidFill>
                <a:hlinkClick r:id="rId17" action="ppaction://hlinksldjump"/>
              </a:rPr>
              <a:t> </a:t>
            </a:r>
            <a:r>
              <a:rPr sz="1200" u="none" dirty="0" err="1">
                <a:solidFill>
                  <a:srgbClr val="000000"/>
                </a:solidFill>
                <a:hlinkClick r:id="rId17" action="ppaction://hlinksldjump"/>
              </a:rPr>
              <a:t>bæta</a:t>
            </a:r>
            <a:r>
              <a:rPr sz="1200" u="none" dirty="0">
                <a:solidFill>
                  <a:srgbClr val="000000"/>
                </a:solidFill>
                <a:hlinkClick r:id="rId17" action="ppaction://hlinksldjump"/>
              </a:rPr>
              <a:t>?</a:t>
            </a:r>
          </a:p>
          <a:p>
            <a:endParaRPr sz="1200" u="none" dirty="0">
              <a:solidFill>
                <a:srgbClr val="000000"/>
              </a:solidFill>
              <a:hlinkClick r:id="rId17" action="ppaction://hlinksldjum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1B0F6261-8DDB-4C26-596F-2CCD1E065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42" y="135910"/>
            <a:ext cx="10722796" cy="6586180"/>
          </a:xfrm>
          <a:prstGeom prst="rect">
            <a:avLst/>
          </a:prstGeom>
        </p:spPr>
      </p:pic>
    </p:spTree>
    <p:extLst>
      <p:ext uri="{BB962C8B-B14F-4D97-AF65-F5344CB8AC3E}">
        <p14:creationId xmlns:p14="http://schemas.microsoft.com/office/powerpoint/2010/main" val="3678222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DDD3AF"/>
      </a:dk2>
      <a:lt2>
        <a:srgbClr val="990000"/>
      </a:lt2>
      <a:accent1>
        <a:srgbClr val="A1DEE9"/>
      </a:accent1>
      <a:accent2>
        <a:srgbClr val="C9C9C9"/>
      </a:accent2>
      <a:accent3>
        <a:srgbClr val="9D9D9D"/>
      </a:accent3>
      <a:accent4>
        <a:srgbClr val="6D6D6D"/>
      </a:accent4>
      <a:accent5>
        <a:srgbClr val="494949"/>
      </a:accent5>
      <a:accent6>
        <a:srgbClr val="AACEB9"/>
      </a:accent6>
      <a:hlink>
        <a:srgbClr val="000000"/>
      </a:hlink>
      <a:folHlink>
        <a:srgbClr val="6C6C6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DDD3AF"/>
      </a:dk2>
      <a:lt2>
        <a:srgbClr val="990000"/>
      </a:lt2>
      <a:accent1>
        <a:srgbClr val="A1DEE9"/>
      </a:accent1>
      <a:accent2>
        <a:srgbClr val="C9C9C9"/>
      </a:accent2>
      <a:accent3>
        <a:srgbClr val="9D9D9D"/>
      </a:accent3>
      <a:accent4>
        <a:srgbClr val="6D6D6D"/>
      </a:accent4>
      <a:accent5>
        <a:srgbClr val="494949"/>
      </a:accent5>
      <a:accent6>
        <a:srgbClr val="AACEB9"/>
      </a:accent6>
      <a:hlink>
        <a:srgbClr val="000000"/>
      </a:hlink>
      <a:folHlink>
        <a:srgbClr val="6C6C6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7243</TotalTime>
  <Words>591</Words>
  <Application>Microsoft Office PowerPoint</Application>
  <PresentationFormat>Widescreen</PresentationFormat>
  <Paragraphs>21</Paragraphs>
  <Slides>51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Capacent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subject/>
  <dc:creator>Sigríður Herdís Bjarkadóttir</dc:creator>
  <dc:description/>
  <cp:lastModifiedBy>Sigríður Björg Tómasdóttir - almannatengill</cp:lastModifiedBy>
  <cp:revision>617</cp:revision>
  <cp:lastPrinted>2011-08-18T13:14:14Z</cp:lastPrinted>
  <dcterms:created xsi:type="dcterms:W3CDTF">2025-01-08T14:03:07Z</dcterms:created>
  <dcterms:modified xsi:type="dcterms:W3CDTF">2025-02-06T12:40:42Z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ategories0">
    <vt:lpwstr>Slide Template English</vt:lpwstr>
  </property>
  <property fmtid="{D5CDD505-2E9C-101B-9397-08002B2CF9AE}" pid="4" name="Company">
    <vt:lpwstr>Capacent</vt:lpwstr>
  </property>
  <property fmtid="{D5CDD505-2E9C-101B-9397-08002B2CF9AE}" pid="5" name="ContentTypeId">
    <vt:lpwstr>0x0101008A637CE99C954545817DBC139A6DE686</vt:lpwstr>
  </property>
  <property fmtid="{D5CDD505-2E9C-101B-9397-08002B2CF9AE}" pid="6" name="HiddenSlides">
    <vt:i4>0</vt:i4>
  </property>
  <property fmtid="{D5CDD505-2E9C-101B-9397-08002B2CF9AE}" pid="7" name="HyperlinksChanged">
    <vt:bool>false</vt:bool>
  </property>
  <property fmtid="{D5CDD505-2E9C-101B-9397-08002B2CF9AE}" pid="8" name="Language">
    <vt:lpwstr>L</vt:lpwstr>
  </property>
  <property fmtid="{D5CDD505-2E9C-101B-9397-08002B2CF9AE}" pid="9" name="LinksUpToDate">
    <vt:bool>false</vt:bool>
  </property>
  <property fmtid="{D5CDD505-2E9C-101B-9397-08002B2CF9AE}" pid="10" name="MMClips">
    <vt:i4>0</vt:i4>
  </property>
  <property fmtid="{D5CDD505-2E9C-101B-9397-08002B2CF9AE}" pid="11" name="Notes">
    <vt:i4>3</vt:i4>
  </property>
  <property fmtid="{D5CDD505-2E9C-101B-9397-08002B2CF9AE}" pid="12" name="PresentationFormat">
    <vt:lpwstr>Widescreen</vt:lpwstr>
  </property>
  <property fmtid="{D5CDD505-2E9C-101B-9397-08002B2CF9AE}" pid="13" name="ReportOwner">
    <vt:lpwstr>Maria Bybjerg28</vt:lpwstr>
  </property>
  <property fmtid="{D5CDD505-2E9C-101B-9397-08002B2CF9AE}" pid="14" name="ScaleCrop">
    <vt:bool>false</vt:bool>
  </property>
  <property fmtid="{D5CDD505-2E9C-101B-9397-08002B2CF9AE}" pid="15" name="ShareDoc">
    <vt:bool>false</vt:bool>
  </property>
  <property fmtid="{D5CDD505-2E9C-101B-9397-08002B2CF9AE}" pid="16" name="Slides">
    <vt:i4>12</vt:i4>
  </property>
</Properties>
</file>